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2" r:id="rId5"/>
    <p:sldMasterId id="214748370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Cabin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Assistant"/>
      <p:regular r:id="rId49"/>
      <p:bold r:id="rId50"/>
    </p:embeddedFont>
    <p:embeddedFont>
      <p:font typeface="Montserrat Medium"/>
      <p:regular r:id="rId51"/>
      <p:bold r:id="rId52"/>
      <p:italic r:id="rId53"/>
      <p:boldItalic r:id="rId54"/>
    </p:embeddedFont>
    <p:embeddedFont>
      <p:font typeface="Work Sans"/>
      <p:regular r:id="rId55"/>
      <p:bold r:id="rId56"/>
      <p:italic r:id="rId57"/>
      <p:boldItalic r:id="rId58"/>
    </p:embeddedFont>
    <p:embeddedFont>
      <p:font typeface="Montserrat ExtraBold"/>
      <p:bold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30">
          <p15:clr>
            <a:srgbClr val="747775"/>
          </p15:clr>
        </p15:guide>
      </p15:sldGuideLst>
    </p:ext>
    <p:ext uri="GoogleSlidesCustomDataVersion2">
      <go:slidesCustomData xmlns:go="http://customooxmlschemas.google.com/" r:id="rId61" roundtripDataSignature="AMtx7mhWBNnll+wS0rBiVKeIIdYySnQ6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Cabin-bold.fntdata"/><Relationship Id="rId41" Type="http://schemas.openxmlformats.org/officeDocument/2006/relationships/font" Target="fonts/Cabin-regular.fntdata"/><Relationship Id="rId44" Type="http://schemas.openxmlformats.org/officeDocument/2006/relationships/font" Target="fonts/Cabin-boldItalic.fntdata"/><Relationship Id="rId43" Type="http://schemas.openxmlformats.org/officeDocument/2006/relationships/font" Target="fonts/Cabin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Assistan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29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61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MontserratExtraBold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Medium-regular.fntdata"/><Relationship Id="rId50" Type="http://schemas.openxmlformats.org/officeDocument/2006/relationships/font" Target="fonts/Assistant-bold.fntdata"/><Relationship Id="rId53" Type="http://schemas.openxmlformats.org/officeDocument/2006/relationships/font" Target="fonts/MontserratMedium-italic.fntdata"/><Relationship Id="rId52" Type="http://schemas.openxmlformats.org/officeDocument/2006/relationships/font" Target="fonts/MontserratMedium-bold.fntdata"/><Relationship Id="rId11" Type="http://schemas.openxmlformats.org/officeDocument/2006/relationships/slide" Target="slides/slide4.xml"/><Relationship Id="rId55" Type="http://schemas.openxmlformats.org/officeDocument/2006/relationships/font" Target="fonts/WorkSans-regular.fntdata"/><Relationship Id="rId10" Type="http://schemas.openxmlformats.org/officeDocument/2006/relationships/slide" Target="slides/slide3.xml"/><Relationship Id="rId54" Type="http://schemas.openxmlformats.org/officeDocument/2006/relationships/font" Target="fonts/MontserratMedium-boldItalic.fntdata"/><Relationship Id="rId13" Type="http://schemas.openxmlformats.org/officeDocument/2006/relationships/slide" Target="slides/slide6.xml"/><Relationship Id="rId57" Type="http://schemas.openxmlformats.org/officeDocument/2006/relationships/font" Target="fonts/WorkSans-italic.fntdata"/><Relationship Id="rId12" Type="http://schemas.openxmlformats.org/officeDocument/2006/relationships/slide" Target="slides/slide5.xml"/><Relationship Id="rId56" Type="http://schemas.openxmlformats.org/officeDocument/2006/relationships/font" Target="fonts/WorkSans-bold.fntdata"/><Relationship Id="rId15" Type="http://schemas.openxmlformats.org/officeDocument/2006/relationships/slide" Target="slides/slide8.xml"/><Relationship Id="rId59" Type="http://schemas.openxmlformats.org/officeDocument/2006/relationships/font" Target="fonts/MontserratExtraBold-bold.fntdata"/><Relationship Id="rId14" Type="http://schemas.openxmlformats.org/officeDocument/2006/relationships/slide" Target="slides/slide7.xml"/><Relationship Id="rId58" Type="http://schemas.openxmlformats.org/officeDocument/2006/relationships/font" Target="fonts/Work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5" name="Google Shape;13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33b89248d6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9" name="Google Shape;1499;g33b89248d6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33b89248d69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6" name="Google Shape;1506;g33b89248d6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3b89248d69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9" name="Google Shape;1519;g33b89248d6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33b89248d69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2" name="Google Shape;1532;g33b89248d6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33b89248d69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0" name="Google Shape;1550;g33b89248d6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3b89248d6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8" name="Google Shape;1568;g33b89248d6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3b89248d69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5" name="Google Shape;1575;g33b89248d6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3b89248d6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g33b89248d6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3b89248d6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7" name="Google Shape;1597;g33b89248d6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3b89248d69_0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4" name="Google Shape;1604;g33b89248d6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7" name="Google Shape;13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3b89248d69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7" name="Google Shape;1617;g33b89248d69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3b89248d69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0" name="Google Shape;1630;g33b89248d6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3b89248d69_0_4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8" name="Google Shape;1648;g33b89248d6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3b89248d6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6" name="Google Shape;1666;g33b89248d6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3b89248d69_0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g33b89248d69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33b89248d69_0_5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6" name="Google Shape;1686;g33b89248d6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3b89248d69_0_5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8" name="Google Shape;1698;g33b89248d69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3b89248d69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1" name="Google Shape;1711;g33b89248d69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3b89248d69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8" name="Google Shape;1718;g33b89248d69_0_5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32f3d6ee338_1_9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0" name="Google Shape;1730;g32f3d6ee338_1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2ee5299fa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0" name="Google Shape;1410;g32ee5299f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7" name="Google Shape;14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3b89248d6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0" name="Google Shape;1430;g33b89248d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32f3d6ee338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3" name="Google Shape;1443;g32f3d6ee33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3b89248d6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1" name="Google Shape;1461;g33b89248d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3b89248d6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9" name="Google Shape;1479;g33b89248d6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3b89248d69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6" name="Google Shape;1486;g33b89248d6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"/>
          <p:cNvSpPr txBox="1"/>
          <p:nvPr>
            <p:ph type="ctrTitle"/>
          </p:nvPr>
        </p:nvSpPr>
        <p:spPr>
          <a:xfrm>
            <a:off x="715176" y="1276275"/>
            <a:ext cx="4496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" type="subTitle"/>
          </p:nvPr>
        </p:nvSpPr>
        <p:spPr>
          <a:xfrm>
            <a:off x="715100" y="3328875"/>
            <a:ext cx="449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9"/>
          <p:cNvSpPr/>
          <p:nvPr/>
        </p:nvSpPr>
        <p:spPr>
          <a:xfrm>
            <a:off x="-514650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9"/>
          <p:cNvGrpSpPr/>
          <p:nvPr/>
        </p:nvGrpSpPr>
        <p:grpSpPr>
          <a:xfrm>
            <a:off x="-419328" y="335939"/>
            <a:ext cx="9327661" cy="4572549"/>
            <a:chOff x="-419328" y="335939"/>
            <a:chExt cx="9327661" cy="4572549"/>
          </a:xfrm>
        </p:grpSpPr>
        <p:grpSp>
          <p:nvGrpSpPr>
            <p:cNvPr id="13" name="Google Shape;13;p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14" name="Google Shape;14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29;p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2" name="Google Shape;32;p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33" name="Google Shape;33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48;p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hasCustomPrompt="1" type="title"/>
          </p:nvPr>
        </p:nvSpPr>
        <p:spPr>
          <a:xfrm>
            <a:off x="2654075" y="1685350"/>
            <a:ext cx="3835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7" name="Google Shape;297;p52"/>
          <p:cNvSpPr txBox="1"/>
          <p:nvPr>
            <p:ph idx="1" type="subTitle"/>
          </p:nvPr>
        </p:nvSpPr>
        <p:spPr>
          <a:xfrm>
            <a:off x="2654075" y="2855049"/>
            <a:ext cx="38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8" name="Google Shape;298;p52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52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300" name="Google Shape;300;p52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301" name="Google Shape;301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6" name="Google Shape;316;p52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18" name="Google Shape;318;p52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319" name="Google Shape;319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2" type="title"/>
          </p:nvPr>
        </p:nvSpPr>
        <p:spPr>
          <a:xfrm>
            <a:off x="150537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8" name="Google Shape;338;p54"/>
          <p:cNvSpPr txBox="1"/>
          <p:nvPr>
            <p:ph idx="3" type="title"/>
          </p:nvPr>
        </p:nvSpPr>
        <p:spPr>
          <a:xfrm>
            <a:off x="1505375" y="313839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9" name="Google Shape;339;p54"/>
          <p:cNvSpPr txBox="1"/>
          <p:nvPr>
            <p:ph idx="4" type="title"/>
          </p:nvPr>
        </p:nvSpPr>
        <p:spPr>
          <a:xfrm>
            <a:off x="4204650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0" name="Google Shape;340;p54"/>
          <p:cNvSpPr txBox="1"/>
          <p:nvPr>
            <p:ph idx="5" type="title"/>
          </p:nvPr>
        </p:nvSpPr>
        <p:spPr>
          <a:xfrm>
            <a:off x="4204650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54"/>
          <p:cNvSpPr txBox="1"/>
          <p:nvPr>
            <p:ph idx="6" type="title"/>
          </p:nvPr>
        </p:nvSpPr>
        <p:spPr>
          <a:xfrm>
            <a:off x="690392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2" name="Google Shape;342;p54"/>
          <p:cNvSpPr txBox="1"/>
          <p:nvPr>
            <p:ph idx="7" type="title"/>
          </p:nvPr>
        </p:nvSpPr>
        <p:spPr>
          <a:xfrm>
            <a:off x="6903925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3" name="Google Shape;343;p54"/>
          <p:cNvSpPr txBox="1"/>
          <p:nvPr>
            <p:ph idx="1" type="subTitle"/>
          </p:nvPr>
        </p:nvSpPr>
        <p:spPr>
          <a:xfrm>
            <a:off x="71997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4" name="Google Shape;344;p54"/>
          <p:cNvSpPr txBox="1"/>
          <p:nvPr>
            <p:ph idx="8" type="subTitle"/>
          </p:nvPr>
        </p:nvSpPr>
        <p:spPr>
          <a:xfrm>
            <a:off x="3419250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5" name="Google Shape;345;p54"/>
          <p:cNvSpPr txBox="1"/>
          <p:nvPr>
            <p:ph idx="9" type="subTitle"/>
          </p:nvPr>
        </p:nvSpPr>
        <p:spPr>
          <a:xfrm>
            <a:off x="611852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" name="Google Shape;346;p54"/>
          <p:cNvSpPr txBox="1"/>
          <p:nvPr>
            <p:ph idx="13" type="subTitle"/>
          </p:nvPr>
        </p:nvSpPr>
        <p:spPr>
          <a:xfrm>
            <a:off x="71997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7" name="Google Shape;347;p54"/>
          <p:cNvSpPr txBox="1"/>
          <p:nvPr>
            <p:ph idx="14" type="subTitle"/>
          </p:nvPr>
        </p:nvSpPr>
        <p:spPr>
          <a:xfrm>
            <a:off x="3419250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15" type="subTitle"/>
          </p:nvPr>
        </p:nvSpPr>
        <p:spPr>
          <a:xfrm>
            <a:off x="611852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49" name="Google Shape;349;p54"/>
          <p:cNvGrpSpPr/>
          <p:nvPr/>
        </p:nvGrpSpPr>
        <p:grpSpPr>
          <a:xfrm>
            <a:off x="-419329" y="232713"/>
            <a:ext cx="9265491" cy="4776950"/>
            <a:chOff x="-419328" y="232713"/>
            <a:chExt cx="9265491" cy="4776950"/>
          </a:xfrm>
        </p:grpSpPr>
        <p:sp>
          <p:nvSpPr>
            <p:cNvPr id="350" name="Google Shape;350;p54"/>
            <p:cNvSpPr/>
            <p:nvPr/>
          </p:nvSpPr>
          <p:spPr>
            <a:xfrm>
              <a:off x="1426000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51" name="Google Shape;351;p54"/>
            <p:cNvGrpSpPr/>
            <p:nvPr/>
          </p:nvGrpSpPr>
          <p:grpSpPr>
            <a:xfrm>
              <a:off x="-419328" y="4471614"/>
              <a:ext cx="777449" cy="404251"/>
              <a:chOff x="-794166" y="-3748111"/>
              <a:chExt cx="777449" cy="404251"/>
            </a:xfrm>
          </p:grpSpPr>
          <p:sp>
            <p:nvSpPr>
              <p:cNvPr id="352" name="Google Shape;352;p5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" name="Google Shape;367;p54"/>
            <p:cNvSpPr/>
            <p:nvPr/>
          </p:nvSpPr>
          <p:spPr>
            <a:xfrm>
              <a:off x="8337975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8781063" y="4641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69" name="Google Shape;369;p54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370" name="Google Shape;370;p54"/>
            <p:cNvSpPr/>
            <p:nvPr/>
          </p:nvSpPr>
          <p:spPr>
            <a:xfrm>
              <a:off x="-612553" y="109176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 flipH="1">
              <a:off x="8213300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54"/>
            <p:cNvGrpSpPr/>
            <p:nvPr/>
          </p:nvGrpSpPr>
          <p:grpSpPr>
            <a:xfrm rot="-1270422">
              <a:off x="2125374" y="4609456"/>
              <a:ext cx="545695" cy="371343"/>
              <a:chOff x="-1951475" y="3273100"/>
              <a:chExt cx="291875" cy="222775"/>
            </a:xfrm>
          </p:grpSpPr>
          <p:sp>
            <p:nvSpPr>
              <p:cNvPr id="373" name="Google Shape;373;p5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6" name="Google Shape;376;p54"/>
            <p:cNvSpPr/>
            <p:nvPr/>
          </p:nvSpPr>
          <p:spPr>
            <a:xfrm flipH="1">
              <a:off x="5398500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79" name="Google Shape;379;p55"/>
          <p:cNvGrpSpPr/>
          <p:nvPr/>
        </p:nvGrpSpPr>
        <p:grpSpPr>
          <a:xfrm>
            <a:off x="139425" y="-89411"/>
            <a:ext cx="8208950" cy="5190349"/>
            <a:chOff x="139425" y="-89411"/>
            <a:chExt cx="8208950" cy="5190349"/>
          </a:xfrm>
        </p:grpSpPr>
        <p:sp>
          <p:nvSpPr>
            <p:cNvPr id="380" name="Google Shape;380;p55"/>
            <p:cNvSpPr/>
            <p:nvPr/>
          </p:nvSpPr>
          <p:spPr>
            <a:xfrm>
              <a:off x="139425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81" name="Google Shape;381;p55"/>
            <p:cNvGrpSpPr/>
            <p:nvPr/>
          </p:nvGrpSpPr>
          <p:grpSpPr>
            <a:xfrm>
              <a:off x="498509" y="-89411"/>
              <a:ext cx="777449" cy="404251"/>
              <a:chOff x="-794166" y="-3748111"/>
              <a:chExt cx="777449" cy="404251"/>
            </a:xfrm>
          </p:grpSpPr>
          <p:sp>
            <p:nvSpPr>
              <p:cNvPr id="382" name="Google Shape;382;p5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7" name="Google Shape;397;p55"/>
            <p:cNvSpPr/>
            <p:nvPr/>
          </p:nvSpPr>
          <p:spPr>
            <a:xfrm>
              <a:off x="8214575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8" name="Google Shape;398;p55"/>
            <p:cNvSpPr/>
            <p:nvPr/>
          </p:nvSpPr>
          <p:spPr>
            <a:xfrm>
              <a:off x="3354800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9" name="Google Shape;399;p55"/>
            <p:cNvSpPr/>
            <p:nvPr/>
          </p:nvSpPr>
          <p:spPr>
            <a:xfrm>
              <a:off x="7759425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00" name="Google Shape;400;p55"/>
          <p:cNvGrpSpPr/>
          <p:nvPr/>
        </p:nvGrpSpPr>
        <p:grpSpPr>
          <a:xfrm>
            <a:off x="-2083378" y="2294373"/>
            <a:ext cx="11493752" cy="2897777"/>
            <a:chOff x="-2083378" y="2294373"/>
            <a:chExt cx="11493752" cy="2897777"/>
          </a:xfrm>
        </p:grpSpPr>
        <p:sp>
          <p:nvSpPr>
            <p:cNvPr id="401" name="Google Shape;401;p55"/>
            <p:cNvSpPr/>
            <p:nvPr/>
          </p:nvSpPr>
          <p:spPr>
            <a:xfrm rot="10800000">
              <a:off x="8287712" y="4731841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-2083378" y="4875950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03" name="Google Shape;403;p55"/>
            <p:cNvGrpSpPr/>
            <p:nvPr/>
          </p:nvGrpSpPr>
          <p:grpSpPr>
            <a:xfrm>
              <a:off x="8896092" y="2294373"/>
              <a:ext cx="495830" cy="491822"/>
              <a:chOff x="-4475825" y="3612425"/>
              <a:chExt cx="293825" cy="291450"/>
            </a:xfrm>
          </p:grpSpPr>
          <p:sp>
            <p:nvSpPr>
              <p:cNvPr id="404" name="Google Shape;404;p55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5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5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09" name="Google Shape;409;p56"/>
          <p:cNvGrpSpPr/>
          <p:nvPr/>
        </p:nvGrpSpPr>
        <p:grpSpPr>
          <a:xfrm>
            <a:off x="-581476" y="-197580"/>
            <a:ext cx="11138412" cy="5236431"/>
            <a:chOff x="-581476" y="-197580"/>
            <a:chExt cx="11138412" cy="5236431"/>
          </a:xfrm>
        </p:grpSpPr>
        <p:sp>
          <p:nvSpPr>
            <p:cNvPr id="410" name="Google Shape;410;p56"/>
            <p:cNvSpPr/>
            <p:nvPr/>
          </p:nvSpPr>
          <p:spPr>
            <a:xfrm flipH="1" rot="10800000">
              <a:off x="-581476" y="46353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6"/>
            <p:cNvSpPr/>
            <p:nvPr/>
          </p:nvSpPr>
          <p:spPr>
            <a:xfrm rot="10800000">
              <a:off x="8047876" y="45504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6"/>
            <p:cNvSpPr/>
            <p:nvPr/>
          </p:nvSpPr>
          <p:spPr>
            <a:xfrm rot="10800000">
              <a:off x="6369676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56"/>
          <p:cNvGrpSpPr/>
          <p:nvPr/>
        </p:nvGrpSpPr>
        <p:grpSpPr>
          <a:xfrm>
            <a:off x="-270152" y="153313"/>
            <a:ext cx="9181754" cy="4672013"/>
            <a:chOff x="-270152" y="153313"/>
            <a:chExt cx="9181754" cy="4672013"/>
          </a:xfrm>
        </p:grpSpPr>
        <p:grpSp>
          <p:nvGrpSpPr>
            <p:cNvPr id="414" name="Google Shape;414;p56"/>
            <p:cNvGrpSpPr/>
            <p:nvPr/>
          </p:nvGrpSpPr>
          <p:grpSpPr>
            <a:xfrm flipH="1" rot="10800000">
              <a:off x="-270152" y="1783736"/>
              <a:ext cx="777449" cy="404251"/>
              <a:chOff x="-794166" y="-3748111"/>
              <a:chExt cx="777449" cy="404251"/>
            </a:xfrm>
          </p:grpSpPr>
          <p:sp>
            <p:nvSpPr>
              <p:cNvPr id="415" name="Google Shape;415;p5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" name="Google Shape;430;p56"/>
            <p:cNvSpPr/>
            <p:nvPr/>
          </p:nvSpPr>
          <p:spPr>
            <a:xfrm flipH="1" rot="10800000">
              <a:off x="8777802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1" name="Google Shape;431;p56"/>
            <p:cNvSpPr/>
            <p:nvPr/>
          </p:nvSpPr>
          <p:spPr>
            <a:xfrm flipH="1" rot="10800000">
              <a:off x="7705877" y="47602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 flipH="1" rot="10800000">
              <a:off x="1457077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idx="1" type="subTitle"/>
          </p:nvPr>
        </p:nvSpPr>
        <p:spPr>
          <a:xfrm>
            <a:off x="4634500" y="2260850"/>
            <a:ext cx="376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435" name="Google Shape;435;p57"/>
          <p:cNvSpPr txBox="1"/>
          <p:nvPr>
            <p:ph type="title"/>
          </p:nvPr>
        </p:nvSpPr>
        <p:spPr>
          <a:xfrm>
            <a:off x="4634500" y="981250"/>
            <a:ext cx="376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36" name="Google Shape;436;p57"/>
          <p:cNvGrpSpPr/>
          <p:nvPr/>
        </p:nvGrpSpPr>
        <p:grpSpPr>
          <a:xfrm>
            <a:off x="87458" y="112339"/>
            <a:ext cx="8852713" cy="5156011"/>
            <a:chOff x="87458" y="112339"/>
            <a:chExt cx="8852713" cy="5156011"/>
          </a:xfrm>
        </p:grpSpPr>
        <p:sp>
          <p:nvSpPr>
            <p:cNvPr id="437" name="Google Shape;437;p57"/>
            <p:cNvSpPr/>
            <p:nvPr/>
          </p:nvSpPr>
          <p:spPr>
            <a:xfrm rot="10800000">
              <a:off x="8806371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38" name="Google Shape;438;p57"/>
            <p:cNvGrpSpPr/>
            <p:nvPr/>
          </p:nvGrpSpPr>
          <p:grpSpPr>
            <a:xfrm rot="10800000">
              <a:off x="8032238" y="4864099"/>
              <a:ext cx="777449" cy="404251"/>
              <a:chOff x="-794166" y="-3748111"/>
              <a:chExt cx="777449" cy="404251"/>
            </a:xfrm>
          </p:grpSpPr>
          <p:sp>
            <p:nvSpPr>
              <p:cNvPr id="439" name="Google Shape;439;p5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4" name="Google Shape;454;p57"/>
            <p:cNvSpPr/>
            <p:nvPr/>
          </p:nvSpPr>
          <p:spPr>
            <a:xfrm rot="10800000">
              <a:off x="659996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5" name="Google Shape;455;p57"/>
            <p:cNvSpPr/>
            <p:nvPr/>
          </p:nvSpPr>
          <p:spPr>
            <a:xfrm rot="10800000">
              <a:off x="6704271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6" name="Google Shape;456;p57"/>
            <p:cNvSpPr/>
            <p:nvPr/>
          </p:nvSpPr>
          <p:spPr>
            <a:xfrm rot="10800000">
              <a:off x="8745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57" name="Google Shape;457;p57"/>
          <p:cNvGrpSpPr/>
          <p:nvPr/>
        </p:nvGrpSpPr>
        <p:grpSpPr>
          <a:xfrm>
            <a:off x="-254578" y="-138761"/>
            <a:ext cx="11493752" cy="5305448"/>
            <a:chOff x="-254578" y="-138761"/>
            <a:chExt cx="11493752" cy="5305448"/>
          </a:xfrm>
        </p:grpSpPr>
        <p:sp>
          <p:nvSpPr>
            <p:cNvPr id="458" name="Google Shape;458;p57"/>
            <p:cNvSpPr/>
            <p:nvPr/>
          </p:nvSpPr>
          <p:spPr>
            <a:xfrm>
              <a:off x="-254578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7"/>
            <p:cNvSpPr/>
            <p:nvPr/>
          </p:nvSpPr>
          <p:spPr>
            <a:xfrm rot="10800000">
              <a:off x="7769074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60" name="Google Shape;460;p57"/>
            <p:cNvGrpSpPr/>
            <p:nvPr/>
          </p:nvGrpSpPr>
          <p:grpSpPr>
            <a:xfrm>
              <a:off x="94671" y="2963834"/>
              <a:ext cx="424159" cy="419659"/>
              <a:chOff x="-1182750" y="3962900"/>
              <a:chExt cx="294575" cy="291450"/>
            </a:xfrm>
          </p:grpSpPr>
          <p:sp>
            <p:nvSpPr>
              <p:cNvPr id="461" name="Google Shape;461;p57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7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7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7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7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7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7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8" name="Google Shape;468;p57"/>
            <p:cNvSpPr/>
            <p:nvPr/>
          </p:nvSpPr>
          <p:spPr>
            <a:xfrm flipH="1">
              <a:off x="3985625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8600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2" name="Google Shape;472;p58"/>
          <p:cNvSpPr txBox="1"/>
          <p:nvPr>
            <p:ph idx="2" type="body"/>
          </p:nvPr>
        </p:nvSpPr>
        <p:spPr>
          <a:xfrm>
            <a:off x="47544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73" name="Google Shape;473;p58"/>
          <p:cNvGrpSpPr/>
          <p:nvPr/>
        </p:nvGrpSpPr>
        <p:grpSpPr>
          <a:xfrm>
            <a:off x="307370" y="-89411"/>
            <a:ext cx="8468175" cy="5316751"/>
            <a:chOff x="307370" y="-89411"/>
            <a:chExt cx="8468175" cy="5316751"/>
          </a:xfrm>
        </p:grpSpPr>
        <p:grpSp>
          <p:nvGrpSpPr>
            <p:cNvPr id="474" name="Google Shape;474;p58"/>
            <p:cNvGrpSpPr/>
            <p:nvPr/>
          </p:nvGrpSpPr>
          <p:grpSpPr>
            <a:xfrm flipH="1">
              <a:off x="1413762" y="-89411"/>
              <a:ext cx="777449" cy="404251"/>
              <a:chOff x="-794166" y="-3748111"/>
              <a:chExt cx="777449" cy="404251"/>
            </a:xfrm>
          </p:grpSpPr>
          <p:sp>
            <p:nvSpPr>
              <p:cNvPr id="475" name="Google Shape;475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0" name="Google Shape;490;p58"/>
            <p:cNvSpPr/>
            <p:nvPr/>
          </p:nvSpPr>
          <p:spPr>
            <a:xfrm flipH="1">
              <a:off x="777934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91" name="Google Shape;491;p58"/>
            <p:cNvSpPr/>
            <p:nvPr/>
          </p:nvSpPr>
          <p:spPr>
            <a:xfrm flipH="1">
              <a:off x="30737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92" name="Google Shape;492;p58"/>
            <p:cNvGrpSpPr/>
            <p:nvPr/>
          </p:nvGrpSpPr>
          <p:grpSpPr>
            <a:xfrm flipH="1">
              <a:off x="4192387" y="4823089"/>
              <a:ext cx="777449" cy="404251"/>
              <a:chOff x="-794166" y="-3748111"/>
              <a:chExt cx="777449" cy="404251"/>
            </a:xfrm>
          </p:grpSpPr>
          <p:sp>
            <p:nvSpPr>
              <p:cNvPr id="493" name="Google Shape;493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8" name="Google Shape;508;p58"/>
            <p:cNvSpPr/>
            <p:nvPr/>
          </p:nvSpPr>
          <p:spPr>
            <a:xfrm flipH="1">
              <a:off x="864174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09" name="Google Shape;509;p58"/>
          <p:cNvGrpSpPr/>
          <p:nvPr/>
        </p:nvGrpSpPr>
        <p:grpSpPr>
          <a:xfrm>
            <a:off x="161500" y="1017714"/>
            <a:ext cx="9668321" cy="3985233"/>
            <a:chOff x="161500" y="1017714"/>
            <a:chExt cx="9668321" cy="3985233"/>
          </a:xfrm>
        </p:grpSpPr>
        <p:sp>
          <p:nvSpPr>
            <p:cNvPr id="510" name="Google Shape;510;p58"/>
            <p:cNvSpPr/>
            <p:nvPr/>
          </p:nvSpPr>
          <p:spPr>
            <a:xfrm>
              <a:off x="8324385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" name="Google Shape;511;p58"/>
            <p:cNvGrpSpPr/>
            <p:nvPr/>
          </p:nvGrpSpPr>
          <p:grpSpPr>
            <a:xfrm flipH="1">
              <a:off x="161500" y="4504703"/>
              <a:ext cx="496976" cy="498244"/>
              <a:chOff x="-1591550" y="3597475"/>
              <a:chExt cx="293825" cy="294575"/>
            </a:xfrm>
          </p:grpSpPr>
          <p:sp>
            <p:nvSpPr>
              <p:cNvPr id="512" name="Google Shape;512;p58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8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8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17" name="Google Shape;517;p59"/>
          <p:cNvSpPr txBox="1"/>
          <p:nvPr>
            <p:ph idx="1" type="subTitle"/>
          </p:nvPr>
        </p:nvSpPr>
        <p:spPr>
          <a:xfrm>
            <a:off x="3201075" y="1217000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8" name="Google Shape;518;p59"/>
          <p:cNvSpPr txBox="1"/>
          <p:nvPr>
            <p:ph idx="2" type="subTitle"/>
          </p:nvPr>
        </p:nvSpPr>
        <p:spPr>
          <a:xfrm>
            <a:off x="3201075" y="163387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9" name="Google Shape;519;p59"/>
          <p:cNvSpPr txBox="1"/>
          <p:nvPr>
            <p:ph idx="3" type="subTitle"/>
          </p:nvPr>
        </p:nvSpPr>
        <p:spPr>
          <a:xfrm>
            <a:off x="3201075" y="280298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0" name="Google Shape;520;p59"/>
          <p:cNvSpPr txBox="1"/>
          <p:nvPr>
            <p:ph idx="4" type="subTitle"/>
          </p:nvPr>
        </p:nvSpPr>
        <p:spPr>
          <a:xfrm>
            <a:off x="3201075" y="3972098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59"/>
          <p:cNvSpPr txBox="1"/>
          <p:nvPr>
            <p:ph idx="5" type="subTitle"/>
          </p:nvPr>
        </p:nvSpPr>
        <p:spPr>
          <a:xfrm>
            <a:off x="3201075" y="238611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2" name="Google Shape;522;p59"/>
          <p:cNvSpPr txBox="1"/>
          <p:nvPr>
            <p:ph idx="6" type="subTitle"/>
          </p:nvPr>
        </p:nvSpPr>
        <p:spPr>
          <a:xfrm>
            <a:off x="3201075" y="355522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23" name="Google Shape;523;p59"/>
          <p:cNvGrpSpPr/>
          <p:nvPr/>
        </p:nvGrpSpPr>
        <p:grpSpPr>
          <a:xfrm>
            <a:off x="-1419676" y="-197580"/>
            <a:ext cx="11138412" cy="5156504"/>
            <a:chOff x="-1419676" y="-197580"/>
            <a:chExt cx="11138412" cy="5156504"/>
          </a:xfrm>
        </p:grpSpPr>
        <p:sp>
          <p:nvSpPr>
            <p:cNvPr id="524" name="Google Shape;524;p59"/>
            <p:cNvSpPr/>
            <p:nvPr/>
          </p:nvSpPr>
          <p:spPr>
            <a:xfrm rot="10800000">
              <a:off x="8147009" y="44067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 flipH="1" rot="10800000">
              <a:off x="-1419676" y="44742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9"/>
            <p:cNvSpPr/>
            <p:nvPr/>
          </p:nvSpPr>
          <p:spPr>
            <a:xfrm flipH="1" rot="10800000">
              <a:off x="258524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59"/>
          <p:cNvGrpSpPr/>
          <p:nvPr/>
        </p:nvGrpSpPr>
        <p:grpSpPr>
          <a:xfrm>
            <a:off x="225657" y="153313"/>
            <a:ext cx="9181754" cy="4782475"/>
            <a:chOff x="225657" y="153313"/>
            <a:chExt cx="9181754" cy="4782475"/>
          </a:xfrm>
        </p:grpSpPr>
        <p:sp>
          <p:nvSpPr>
            <p:cNvPr id="528" name="Google Shape;528;p59"/>
            <p:cNvSpPr/>
            <p:nvPr/>
          </p:nvSpPr>
          <p:spPr>
            <a:xfrm rot="10800000">
              <a:off x="7546382" y="48019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29" name="Google Shape;529;p59"/>
            <p:cNvGrpSpPr/>
            <p:nvPr/>
          </p:nvGrpSpPr>
          <p:grpSpPr>
            <a:xfrm rot="10800000">
              <a:off x="8629962" y="1783736"/>
              <a:ext cx="777449" cy="404251"/>
              <a:chOff x="-794166" y="-3748111"/>
              <a:chExt cx="777449" cy="404251"/>
            </a:xfrm>
          </p:grpSpPr>
          <p:sp>
            <p:nvSpPr>
              <p:cNvPr id="530" name="Google Shape;530;p5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5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5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5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5" name="Google Shape;545;p59"/>
            <p:cNvSpPr/>
            <p:nvPr/>
          </p:nvSpPr>
          <p:spPr>
            <a:xfrm rot="10800000">
              <a:off x="225657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6" name="Google Shape;546;p59"/>
            <p:cNvSpPr/>
            <p:nvPr/>
          </p:nvSpPr>
          <p:spPr>
            <a:xfrm rot="10800000">
              <a:off x="1366282" y="46840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7" name="Google Shape;547;p59"/>
            <p:cNvSpPr/>
            <p:nvPr/>
          </p:nvSpPr>
          <p:spPr>
            <a:xfrm rot="10800000">
              <a:off x="7546382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50" name="Google Shape;550;p60"/>
          <p:cNvSpPr txBox="1"/>
          <p:nvPr>
            <p:ph idx="1" type="subTitle"/>
          </p:nvPr>
        </p:nvSpPr>
        <p:spPr>
          <a:xfrm>
            <a:off x="1163736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1" name="Google Shape;551;p60"/>
          <p:cNvSpPr txBox="1"/>
          <p:nvPr>
            <p:ph idx="2" type="subTitle"/>
          </p:nvPr>
        </p:nvSpPr>
        <p:spPr>
          <a:xfrm>
            <a:off x="1163738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2" name="Google Shape;552;p60"/>
          <p:cNvSpPr txBox="1"/>
          <p:nvPr>
            <p:ph idx="3" type="subTitle"/>
          </p:nvPr>
        </p:nvSpPr>
        <p:spPr>
          <a:xfrm>
            <a:off x="5013264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3" name="Google Shape;553;p60"/>
          <p:cNvSpPr txBox="1"/>
          <p:nvPr>
            <p:ph idx="4" type="subTitle"/>
          </p:nvPr>
        </p:nvSpPr>
        <p:spPr>
          <a:xfrm>
            <a:off x="1163738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4" name="Google Shape;554;p60"/>
          <p:cNvSpPr txBox="1"/>
          <p:nvPr>
            <p:ph idx="5" type="subTitle"/>
          </p:nvPr>
        </p:nvSpPr>
        <p:spPr>
          <a:xfrm>
            <a:off x="5013264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6" type="subTitle"/>
          </p:nvPr>
        </p:nvSpPr>
        <p:spPr>
          <a:xfrm>
            <a:off x="1163736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6" name="Google Shape;556;p60"/>
          <p:cNvSpPr txBox="1"/>
          <p:nvPr>
            <p:ph idx="7" type="subTitle"/>
          </p:nvPr>
        </p:nvSpPr>
        <p:spPr>
          <a:xfrm>
            <a:off x="5013261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7" name="Google Shape;557;p60"/>
          <p:cNvSpPr txBox="1"/>
          <p:nvPr>
            <p:ph idx="8" type="subTitle"/>
          </p:nvPr>
        </p:nvSpPr>
        <p:spPr>
          <a:xfrm>
            <a:off x="5013261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58" name="Google Shape;558;p60"/>
          <p:cNvGrpSpPr/>
          <p:nvPr/>
        </p:nvGrpSpPr>
        <p:grpSpPr>
          <a:xfrm>
            <a:off x="807421" y="-89411"/>
            <a:ext cx="8208950" cy="5190349"/>
            <a:chOff x="807421" y="-89411"/>
            <a:chExt cx="8208950" cy="5190349"/>
          </a:xfrm>
        </p:grpSpPr>
        <p:sp>
          <p:nvSpPr>
            <p:cNvPr id="559" name="Google Shape;559;p60"/>
            <p:cNvSpPr/>
            <p:nvPr/>
          </p:nvSpPr>
          <p:spPr>
            <a:xfrm flipH="1">
              <a:off x="8882571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0" name="Google Shape;560;p60"/>
            <p:cNvGrpSpPr/>
            <p:nvPr/>
          </p:nvGrpSpPr>
          <p:grpSpPr>
            <a:xfrm flipH="1">
              <a:off x="7879838" y="-89411"/>
              <a:ext cx="777449" cy="404251"/>
              <a:chOff x="-794166" y="-3748111"/>
              <a:chExt cx="777449" cy="404251"/>
            </a:xfrm>
          </p:grpSpPr>
          <p:sp>
            <p:nvSpPr>
              <p:cNvPr id="561" name="Google Shape;561;p6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6" name="Google Shape;576;p60"/>
            <p:cNvSpPr/>
            <p:nvPr/>
          </p:nvSpPr>
          <p:spPr>
            <a:xfrm flipH="1">
              <a:off x="807421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 flipH="1">
              <a:off x="5735896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 flipH="1">
              <a:off x="1262571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79" name="Google Shape;579;p60"/>
          <p:cNvGrpSpPr/>
          <p:nvPr/>
        </p:nvGrpSpPr>
        <p:grpSpPr>
          <a:xfrm>
            <a:off x="-254578" y="2294373"/>
            <a:ext cx="11493752" cy="2897777"/>
            <a:chOff x="-254578" y="2294373"/>
            <a:chExt cx="11493752" cy="2897777"/>
          </a:xfrm>
        </p:grpSpPr>
        <p:grpSp>
          <p:nvGrpSpPr>
            <p:cNvPr id="580" name="Google Shape;580;p60"/>
            <p:cNvGrpSpPr/>
            <p:nvPr/>
          </p:nvGrpSpPr>
          <p:grpSpPr>
            <a:xfrm>
              <a:off x="-254578" y="4731841"/>
              <a:ext cx="11493752" cy="460309"/>
              <a:chOff x="-254578" y="4731841"/>
              <a:chExt cx="11493752" cy="460309"/>
            </a:xfrm>
          </p:grpSpPr>
          <p:sp>
            <p:nvSpPr>
              <p:cNvPr id="581" name="Google Shape;581;p60"/>
              <p:cNvSpPr/>
              <p:nvPr/>
            </p:nvSpPr>
            <p:spPr>
              <a:xfrm flipH="1" rot="10800000">
                <a:off x="-254578" y="4731841"/>
                <a:ext cx="1122662" cy="288219"/>
              </a:xfrm>
              <a:custGeom>
                <a:rect b="b" l="l" r="r" t="t"/>
                <a:pathLst>
                  <a:path extrusionOk="0" h="768585" w="2993765">
                    <a:moveTo>
                      <a:pt x="2870296" y="257166"/>
                    </a:moveTo>
                    <a:lnTo>
                      <a:pt x="1714690" y="257166"/>
                    </a:lnTo>
                    <a:cubicBezTo>
                      <a:pt x="1643658" y="257166"/>
                      <a:pt x="1586138" y="314748"/>
                      <a:pt x="1586138" y="385718"/>
                    </a:cubicBezTo>
                    <a:cubicBezTo>
                      <a:pt x="1586138" y="456689"/>
                      <a:pt x="1643720" y="514271"/>
                      <a:pt x="1714690" y="514271"/>
                    </a:cubicBezTo>
                    <a:lnTo>
                      <a:pt x="2011649" y="514271"/>
                    </a:lnTo>
                    <a:cubicBezTo>
                      <a:pt x="2082681" y="514271"/>
                      <a:pt x="2140201" y="571853"/>
                      <a:pt x="2140201" y="642823"/>
                    </a:cubicBezTo>
                    <a:lnTo>
                      <a:pt x="2140201" y="642823"/>
                    </a:lnTo>
                    <a:cubicBezTo>
                      <a:pt x="2140201" y="713855"/>
                      <a:pt x="2082619" y="771375"/>
                      <a:pt x="2011649" y="771375"/>
                    </a:cubicBezTo>
                    <a:lnTo>
                      <a:pt x="0" y="771375"/>
                    </a:lnTo>
                    <a:lnTo>
                      <a:pt x="0" y="0"/>
                    </a:lnTo>
                    <a:lnTo>
                      <a:pt x="2870296" y="0"/>
                    </a:lnTo>
                    <a:cubicBezTo>
                      <a:pt x="2941328" y="0"/>
                      <a:pt x="2998848" y="57582"/>
                      <a:pt x="2998848" y="128552"/>
                    </a:cubicBezTo>
                    <a:cubicBezTo>
                      <a:pt x="2998848" y="199522"/>
                      <a:pt x="2941266" y="257104"/>
                      <a:pt x="2870296" y="257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0"/>
              <p:cNvSpPr/>
              <p:nvPr/>
            </p:nvSpPr>
            <p:spPr>
              <a:xfrm flipH="1">
                <a:off x="7769074" y="4875950"/>
                <a:ext cx="3470100" cy="3162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83" name="Google Shape;583;p60"/>
            <p:cNvGrpSpPr/>
            <p:nvPr/>
          </p:nvGrpSpPr>
          <p:grpSpPr>
            <a:xfrm flipH="1">
              <a:off x="-236126" y="2294373"/>
              <a:ext cx="495830" cy="491822"/>
              <a:chOff x="-4475825" y="3612425"/>
              <a:chExt cx="293825" cy="291450"/>
            </a:xfrm>
          </p:grpSpPr>
          <p:sp>
            <p:nvSpPr>
              <p:cNvPr id="584" name="Google Shape;584;p60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0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0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89" name="Google Shape;589;p61"/>
          <p:cNvSpPr txBox="1"/>
          <p:nvPr>
            <p:ph idx="1" type="subTitle"/>
          </p:nvPr>
        </p:nvSpPr>
        <p:spPr>
          <a:xfrm>
            <a:off x="1371939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0" name="Google Shape;590;p61"/>
          <p:cNvSpPr txBox="1"/>
          <p:nvPr>
            <p:ph idx="2" type="subTitle"/>
          </p:nvPr>
        </p:nvSpPr>
        <p:spPr>
          <a:xfrm>
            <a:off x="1371939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1" name="Google Shape;591;p61"/>
          <p:cNvSpPr txBox="1"/>
          <p:nvPr>
            <p:ph idx="3" type="subTitle"/>
          </p:nvPr>
        </p:nvSpPr>
        <p:spPr>
          <a:xfrm>
            <a:off x="1371939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2" name="Google Shape;592;p61"/>
          <p:cNvSpPr txBox="1"/>
          <p:nvPr>
            <p:ph idx="4" type="subTitle"/>
          </p:nvPr>
        </p:nvSpPr>
        <p:spPr>
          <a:xfrm>
            <a:off x="5189961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3" name="Google Shape;593;p61"/>
          <p:cNvSpPr txBox="1"/>
          <p:nvPr>
            <p:ph idx="5" type="subTitle"/>
          </p:nvPr>
        </p:nvSpPr>
        <p:spPr>
          <a:xfrm>
            <a:off x="5189961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61"/>
          <p:cNvSpPr txBox="1"/>
          <p:nvPr>
            <p:ph idx="6" type="subTitle"/>
          </p:nvPr>
        </p:nvSpPr>
        <p:spPr>
          <a:xfrm>
            <a:off x="5189961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5" name="Google Shape;595;p61"/>
          <p:cNvSpPr txBox="1"/>
          <p:nvPr>
            <p:ph idx="7" type="subTitle"/>
          </p:nvPr>
        </p:nvSpPr>
        <p:spPr>
          <a:xfrm>
            <a:off x="1371939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" name="Google Shape;596;p61"/>
          <p:cNvSpPr txBox="1"/>
          <p:nvPr>
            <p:ph idx="8" type="subTitle"/>
          </p:nvPr>
        </p:nvSpPr>
        <p:spPr>
          <a:xfrm>
            <a:off x="1371939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7" name="Google Shape;597;p61"/>
          <p:cNvSpPr txBox="1"/>
          <p:nvPr>
            <p:ph idx="9" type="subTitle"/>
          </p:nvPr>
        </p:nvSpPr>
        <p:spPr>
          <a:xfrm>
            <a:off x="1371939" y="3555221"/>
            <a:ext cx="25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8" name="Google Shape;598;p61"/>
          <p:cNvSpPr txBox="1"/>
          <p:nvPr>
            <p:ph idx="13" type="subTitle"/>
          </p:nvPr>
        </p:nvSpPr>
        <p:spPr>
          <a:xfrm>
            <a:off x="5189961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14" type="subTitle"/>
          </p:nvPr>
        </p:nvSpPr>
        <p:spPr>
          <a:xfrm>
            <a:off x="5189961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15" type="subTitle"/>
          </p:nvPr>
        </p:nvSpPr>
        <p:spPr>
          <a:xfrm>
            <a:off x="5189961" y="355522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01" name="Google Shape;601;p61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602" name="Google Shape;602;p61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3" name="Google Shape;603;p61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604" name="Google Shape;604;p61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1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1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7" name="Google Shape;607;p61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61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609" name="Google Shape;609;p61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610" name="Google Shape;610;p61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61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61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61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61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61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61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61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61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61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1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1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61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61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61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5" name="Google Shape;625;p61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068700" y="2554676"/>
            <a:ext cx="4360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1" name="Google Shape;51;p44"/>
          <p:cNvSpPr txBox="1"/>
          <p:nvPr>
            <p:ph idx="2" type="title"/>
          </p:nvPr>
        </p:nvSpPr>
        <p:spPr>
          <a:xfrm>
            <a:off x="5703850" y="1546474"/>
            <a:ext cx="1089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2" name="Google Shape;52;p44"/>
          <p:cNvSpPr/>
          <p:nvPr/>
        </p:nvSpPr>
        <p:spPr>
          <a:xfrm flipH="1">
            <a:off x="7302493" y="312099"/>
            <a:ext cx="2252808" cy="578360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" name="Google Shape;53;p44"/>
          <p:cNvGrpSpPr/>
          <p:nvPr/>
        </p:nvGrpSpPr>
        <p:grpSpPr>
          <a:xfrm>
            <a:off x="298175" y="312100"/>
            <a:ext cx="8445500" cy="4897465"/>
            <a:chOff x="298175" y="312100"/>
            <a:chExt cx="8445500" cy="4897465"/>
          </a:xfrm>
        </p:grpSpPr>
        <p:sp>
          <p:nvSpPr>
            <p:cNvPr id="54" name="Google Shape;54;p44"/>
            <p:cNvSpPr/>
            <p:nvPr/>
          </p:nvSpPr>
          <p:spPr>
            <a:xfrm>
              <a:off x="1370400" y="3121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" name="Google Shape;55;p44"/>
            <p:cNvSpPr/>
            <p:nvPr/>
          </p:nvSpPr>
          <p:spPr>
            <a:xfrm>
              <a:off x="298175" y="10202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" name="Google Shape;56;p44"/>
            <p:cNvGrpSpPr/>
            <p:nvPr/>
          </p:nvGrpSpPr>
          <p:grpSpPr>
            <a:xfrm>
              <a:off x="3012584" y="4805314"/>
              <a:ext cx="777449" cy="404251"/>
              <a:chOff x="-794166" y="-3748111"/>
              <a:chExt cx="777449" cy="404251"/>
            </a:xfrm>
          </p:grpSpPr>
          <p:sp>
            <p:nvSpPr>
              <p:cNvPr id="57" name="Google Shape;57;p4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4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4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4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4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4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4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4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4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4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4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" name="Google Shape;72;p44"/>
            <p:cNvSpPr/>
            <p:nvPr/>
          </p:nvSpPr>
          <p:spPr>
            <a:xfrm>
              <a:off x="8609875" y="4742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2"/>
          <p:cNvSpPr txBox="1"/>
          <p:nvPr>
            <p:ph type="title"/>
          </p:nvPr>
        </p:nvSpPr>
        <p:spPr>
          <a:xfrm>
            <a:off x="914175" y="5375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1" name="Google Shape;631;p62"/>
          <p:cNvSpPr txBox="1"/>
          <p:nvPr>
            <p:ph idx="1" type="subTitle"/>
          </p:nvPr>
        </p:nvSpPr>
        <p:spPr>
          <a:xfrm>
            <a:off x="914175" y="12896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2" name="Google Shape;632;p62"/>
          <p:cNvSpPr txBox="1"/>
          <p:nvPr>
            <p:ph idx="2" type="title"/>
          </p:nvPr>
        </p:nvSpPr>
        <p:spPr>
          <a:xfrm>
            <a:off x="914175" y="18340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3" name="Google Shape;633;p62"/>
          <p:cNvSpPr txBox="1"/>
          <p:nvPr>
            <p:ph idx="3" type="subTitle"/>
          </p:nvPr>
        </p:nvSpPr>
        <p:spPr>
          <a:xfrm>
            <a:off x="914175" y="25861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62"/>
          <p:cNvSpPr txBox="1"/>
          <p:nvPr>
            <p:ph idx="4" type="title"/>
          </p:nvPr>
        </p:nvSpPr>
        <p:spPr>
          <a:xfrm>
            <a:off x="914175" y="3130499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5" name="Google Shape;635;p62"/>
          <p:cNvSpPr txBox="1"/>
          <p:nvPr>
            <p:ph idx="5" type="subTitle"/>
          </p:nvPr>
        </p:nvSpPr>
        <p:spPr>
          <a:xfrm>
            <a:off x="914175" y="3882600"/>
            <a:ext cx="36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36" name="Google Shape;636;p62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637" name="Google Shape;637;p62"/>
            <p:cNvSpPr/>
            <p:nvPr/>
          </p:nvSpPr>
          <p:spPr>
            <a:xfrm flipH="1">
              <a:off x="8147009" y="60841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2"/>
            <p:cNvSpPr/>
            <p:nvPr/>
          </p:nvSpPr>
          <p:spPr>
            <a:xfrm>
              <a:off x="-612553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2202247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62"/>
          <p:cNvGrpSpPr/>
          <p:nvPr/>
        </p:nvGrpSpPr>
        <p:grpSpPr>
          <a:xfrm>
            <a:off x="107607" y="120050"/>
            <a:ext cx="9299804" cy="4908215"/>
            <a:chOff x="107607" y="120050"/>
            <a:chExt cx="9299804" cy="4908215"/>
          </a:xfrm>
        </p:grpSpPr>
        <p:sp>
          <p:nvSpPr>
            <p:cNvPr id="641" name="Google Shape;641;p62"/>
            <p:cNvSpPr/>
            <p:nvPr/>
          </p:nvSpPr>
          <p:spPr>
            <a:xfrm flipH="1">
              <a:off x="7546382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42" name="Google Shape;642;p62"/>
            <p:cNvGrpSpPr/>
            <p:nvPr/>
          </p:nvGrpSpPr>
          <p:grpSpPr>
            <a:xfrm flipH="1">
              <a:off x="8629962" y="4624014"/>
              <a:ext cx="777449" cy="404251"/>
              <a:chOff x="-794166" y="-3748111"/>
              <a:chExt cx="777449" cy="404251"/>
            </a:xfrm>
          </p:grpSpPr>
          <p:sp>
            <p:nvSpPr>
              <p:cNvPr id="643" name="Google Shape;643;p6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6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6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6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6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6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6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6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8" name="Google Shape;658;p62"/>
            <p:cNvSpPr/>
            <p:nvPr/>
          </p:nvSpPr>
          <p:spPr>
            <a:xfrm flipH="1">
              <a:off x="325132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59" name="Google Shape;659;p62"/>
            <p:cNvSpPr/>
            <p:nvPr/>
          </p:nvSpPr>
          <p:spPr>
            <a:xfrm flipH="1">
              <a:off x="107607" y="23585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60" name="Google Shape;660;p62"/>
            <p:cNvSpPr/>
            <p:nvPr/>
          </p:nvSpPr>
          <p:spPr>
            <a:xfrm flipH="1">
              <a:off x="3345832" y="1200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3"/>
          <p:cNvSpPr txBox="1"/>
          <p:nvPr>
            <p:ph type="ctrTitle"/>
          </p:nvPr>
        </p:nvSpPr>
        <p:spPr>
          <a:xfrm>
            <a:off x="5212465" y="780500"/>
            <a:ext cx="309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3" name="Google Shape;663;p63"/>
          <p:cNvSpPr txBox="1"/>
          <p:nvPr>
            <p:ph idx="1" type="subTitle"/>
          </p:nvPr>
        </p:nvSpPr>
        <p:spPr>
          <a:xfrm>
            <a:off x="5212535" y="2324575"/>
            <a:ext cx="309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4" name="Google Shape;664;p63"/>
          <p:cNvSpPr txBox="1"/>
          <p:nvPr/>
        </p:nvSpPr>
        <p:spPr>
          <a:xfrm>
            <a:off x="5212518" y="3175925"/>
            <a:ext cx="309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665" name="Google Shape;665;p63"/>
          <p:cNvGrpSpPr/>
          <p:nvPr/>
        </p:nvGrpSpPr>
        <p:grpSpPr>
          <a:xfrm>
            <a:off x="-514650" y="218801"/>
            <a:ext cx="11341072" cy="4670723"/>
            <a:chOff x="-514650" y="218802"/>
            <a:chExt cx="11341072" cy="4670723"/>
          </a:xfrm>
        </p:grpSpPr>
        <p:sp>
          <p:nvSpPr>
            <p:cNvPr id="666" name="Google Shape;666;p63"/>
            <p:cNvSpPr/>
            <p:nvPr/>
          </p:nvSpPr>
          <p:spPr>
            <a:xfrm flipH="1" rot="10800000">
              <a:off x="4239825" y="45987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-514650" y="260188"/>
              <a:ext cx="1901041" cy="488051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63"/>
            <p:cNvSpPr/>
            <p:nvPr/>
          </p:nvSpPr>
          <p:spPr>
            <a:xfrm flipH="1" rot="10800000">
              <a:off x="7356322" y="218802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669" name="Google Shape;669;p63"/>
          <p:cNvGrpSpPr/>
          <p:nvPr/>
        </p:nvGrpSpPr>
        <p:grpSpPr>
          <a:xfrm>
            <a:off x="-419328" y="2014189"/>
            <a:ext cx="9327661" cy="2970498"/>
            <a:chOff x="-419328" y="2014189"/>
            <a:chExt cx="9327661" cy="2970498"/>
          </a:xfrm>
        </p:grpSpPr>
        <p:grpSp>
          <p:nvGrpSpPr>
            <p:cNvPr id="670" name="Google Shape;670;p63"/>
            <p:cNvGrpSpPr/>
            <p:nvPr/>
          </p:nvGrpSpPr>
          <p:grpSpPr>
            <a:xfrm flipH="1" rot="10800000">
              <a:off x="8130884" y="4495811"/>
              <a:ext cx="777449" cy="404251"/>
              <a:chOff x="-794166" y="-3748111"/>
              <a:chExt cx="777449" cy="404251"/>
            </a:xfrm>
          </p:grpSpPr>
          <p:sp>
            <p:nvSpPr>
              <p:cNvPr id="671" name="Google Shape;671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6" name="Google Shape;686;p63"/>
            <p:cNvSpPr/>
            <p:nvPr/>
          </p:nvSpPr>
          <p:spPr>
            <a:xfrm flipH="1" rot="10800000">
              <a:off x="1306975" y="47557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 flipH="1" rot="10800000">
              <a:off x="230525" y="201418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88" name="Google Shape;688;p63"/>
            <p:cNvGrpSpPr/>
            <p:nvPr/>
          </p:nvGrpSpPr>
          <p:grpSpPr>
            <a:xfrm flipH="1" rot="10800000">
              <a:off x="-419328" y="4580436"/>
              <a:ext cx="777449" cy="404251"/>
              <a:chOff x="-794166" y="-3748111"/>
              <a:chExt cx="777449" cy="404251"/>
            </a:xfrm>
          </p:grpSpPr>
          <p:sp>
            <p:nvSpPr>
              <p:cNvPr id="689" name="Google Shape;689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4" name="Google Shape;704;p63"/>
            <p:cNvSpPr/>
            <p:nvPr/>
          </p:nvSpPr>
          <p:spPr>
            <a:xfrm flipH="1" rot="10800000">
              <a:off x="8774525" y="27894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4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707" name="Google Shape;707;p64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8" name="Google Shape;708;p64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709" name="Google Shape;709;p6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6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6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64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64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714" name="Google Shape;714;p64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715" name="Google Shape;715;p6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6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6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6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6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6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0" name="Google Shape;730;p64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3" name="Google Shape;733;p64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5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65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737" name="Google Shape;737;p65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738" name="Google Shape;738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3" name="Google Shape;753;p65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54" name="Google Shape;754;p65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55" name="Google Shape;755;p65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756" name="Google Shape;756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6" name="Google Shape;776;p11"/>
          <p:cNvSpPr txBox="1"/>
          <p:nvPr>
            <p:ph idx="1" type="body"/>
          </p:nvPr>
        </p:nvSpPr>
        <p:spPr>
          <a:xfrm>
            <a:off x="720000" y="1210600"/>
            <a:ext cx="7704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77" name="Google Shape;777;p11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5"/>
          <p:cNvSpPr txBox="1"/>
          <p:nvPr>
            <p:ph type="title"/>
          </p:nvPr>
        </p:nvSpPr>
        <p:spPr>
          <a:xfrm>
            <a:off x="720000" y="445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1" name="Google Shape;781;p15"/>
          <p:cNvSpPr txBox="1"/>
          <p:nvPr>
            <p:ph idx="2" type="title"/>
          </p:nvPr>
        </p:nvSpPr>
        <p:spPr>
          <a:xfrm>
            <a:off x="7200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2" name="Google Shape;782;p15"/>
          <p:cNvSpPr txBox="1"/>
          <p:nvPr>
            <p:ph idx="3" type="title"/>
          </p:nvPr>
        </p:nvSpPr>
        <p:spPr>
          <a:xfrm>
            <a:off x="49341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3" name="Google Shape;783;p15"/>
          <p:cNvSpPr txBox="1"/>
          <p:nvPr>
            <p:ph idx="1" type="subTitle"/>
          </p:nvPr>
        </p:nvSpPr>
        <p:spPr>
          <a:xfrm>
            <a:off x="720000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784" name="Google Shape;784;p15"/>
          <p:cNvSpPr txBox="1"/>
          <p:nvPr>
            <p:ph idx="4" type="subTitle"/>
          </p:nvPr>
        </p:nvSpPr>
        <p:spPr>
          <a:xfrm>
            <a:off x="4934106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785" name="Google Shape;785;p15"/>
          <p:cNvGrpSpPr/>
          <p:nvPr/>
        </p:nvGrpSpPr>
        <p:grpSpPr>
          <a:xfrm>
            <a:off x="373562" y="4580000"/>
            <a:ext cx="1209043" cy="370651"/>
            <a:chOff x="7469012" y="531112"/>
            <a:chExt cx="1209043" cy="370651"/>
          </a:xfrm>
        </p:grpSpPr>
        <p:grpSp>
          <p:nvGrpSpPr>
            <p:cNvPr id="786" name="Google Shape;786;p1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1" name="Google Shape;791;p1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"/>
          <p:cNvSpPr txBox="1"/>
          <p:nvPr>
            <p:ph type="ctrTitle"/>
          </p:nvPr>
        </p:nvSpPr>
        <p:spPr>
          <a:xfrm>
            <a:off x="1065650" y="7447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95" name="Google Shape;795;p12"/>
          <p:cNvSpPr txBox="1"/>
          <p:nvPr>
            <p:ph idx="1" type="subTitle"/>
          </p:nvPr>
        </p:nvSpPr>
        <p:spPr>
          <a:xfrm>
            <a:off x="1065650" y="1834575"/>
            <a:ext cx="4122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6" name="Google Shape;796;p12"/>
          <p:cNvSpPr txBox="1"/>
          <p:nvPr>
            <p:ph idx="2" type="subTitle"/>
          </p:nvPr>
        </p:nvSpPr>
        <p:spPr>
          <a:xfrm>
            <a:off x="1065650" y="4315400"/>
            <a:ext cx="254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"/>
          <p:cNvSpPr txBox="1"/>
          <p:nvPr>
            <p:ph type="ctrTitle"/>
          </p:nvPr>
        </p:nvSpPr>
        <p:spPr>
          <a:xfrm>
            <a:off x="713225" y="827938"/>
            <a:ext cx="44112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99" name="Google Shape;799;p13"/>
          <p:cNvSpPr txBox="1"/>
          <p:nvPr>
            <p:ph idx="1" type="subTitle"/>
          </p:nvPr>
        </p:nvSpPr>
        <p:spPr>
          <a:xfrm>
            <a:off x="713225" y="3667563"/>
            <a:ext cx="218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4"/>
          <p:cNvSpPr txBox="1"/>
          <p:nvPr>
            <p:ph type="title"/>
          </p:nvPr>
        </p:nvSpPr>
        <p:spPr>
          <a:xfrm>
            <a:off x="2117200" y="1531800"/>
            <a:ext cx="37596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2" name="Google Shape;802;p14"/>
          <p:cNvSpPr txBox="1"/>
          <p:nvPr>
            <p:ph idx="2" type="title"/>
          </p:nvPr>
        </p:nvSpPr>
        <p:spPr>
          <a:xfrm>
            <a:off x="713225" y="1531800"/>
            <a:ext cx="1252800" cy="207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03" name="Google Shape;803;p14"/>
          <p:cNvSpPr txBox="1"/>
          <p:nvPr>
            <p:ph idx="1" type="subTitle"/>
          </p:nvPr>
        </p:nvSpPr>
        <p:spPr>
          <a:xfrm>
            <a:off x="2117200" y="3194400"/>
            <a:ext cx="3759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14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" type="body"/>
          </p:nvPr>
        </p:nvSpPr>
        <p:spPr>
          <a:xfrm>
            <a:off x="1262100" y="1155575"/>
            <a:ext cx="6619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6" name="Google Shape;76;p45"/>
          <p:cNvGrpSpPr/>
          <p:nvPr/>
        </p:nvGrpSpPr>
        <p:grpSpPr>
          <a:xfrm>
            <a:off x="215625" y="112339"/>
            <a:ext cx="8852713" cy="5156011"/>
            <a:chOff x="215625" y="112339"/>
            <a:chExt cx="8852713" cy="5156011"/>
          </a:xfrm>
        </p:grpSpPr>
        <p:sp>
          <p:nvSpPr>
            <p:cNvPr id="77" name="Google Shape;77;p45"/>
            <p:cNvSpPr/>
            <p:nvPr/>
          </p:nvSpPr>
          <p:spPr>
            <a:xfrm flipH="1" rot="10800000">
              <a:off x="215625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8" name="Google Shape;78;p45"/>
            <p:cNvGrpSpPr/>
            <p:nvPr/>
          </p:nvGrpSpPr>
          <p:grpSpPr>
            <a:xfrm flipH="1" rot="10800000">
              <a:off x="346109" y="4864099"/>
              <a:ext cx="777449" cy="404251"/>
              <a:chOff x="-794166" y="-3748111"/>
              <a:chExt cx="777449" cy="404251"/>
            </a:xfrm>
          </p:grpSpPr>
          <p:sp>
            <p:nvSpPr>
              <p:cNvPr id="79" name="Google Shape;79;p4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4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4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4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4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4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4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4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4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94;p45"/>
            <p:cNvSpPr/>
            <p:nvPr/>
          </p:nvSpPr>
          <p:spPr>
            <a:xfrm flipH="1" rot="10800000">
              <a:off x="8362000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5" name="Google Shape;95;p45"/>
            <p:cNvSpPr/>
            <p:nvPr/>
          </p:nvSpPr>
          <p:spPr>
            <a:xfrm flipH="1" rot="10800000">
              <a:off x="2386425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6" name="Google Shape;96;p45"/>
            <p:cNvSpPr/>
            <p:nvPr/>
          </p:nvSpPr>
          <p:spPr>
            <a:xfrm flipH="1" rot="10800000">
              <a:off x="893453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97" name="Google Shape;97;p45"/>
          <p:cNvGrpSpPr/>
          <p:nvPr/>
        </p:nvGrpSpPr>
        <p:grpSpPr>
          <a:xfrm>
            <a:off x="-2083378" y="-138761"/>
            <a:ext cx="11493752" cy="3522254"/>
            <a:chOff x="-2083378" y="-138761"/>
            <a:chExt cx="11493752" cy="3522254"/>
          </a:xfrm>
        </p:grpSpPr>
        <p:sp>
          <p:nvSpPr>
            <p:cNvPr id="98" name="Google Shape;98;p45"/>
            <p:cNvSpPr/>
            <p:nvPr/>
          </p:nvSpPr>
          <p:spPr>
            <a:xfrm flipH="1">
              <a:off x="8287712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5"/>
            <p:cNvSpPr/>
            <p:nvPr/>
          </p:nvSpPr>
          <p:spPr>
            <a:xfrm flipH="1" rot="10800000">
              <a:off x="-2083378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00" name="Google Shape;100;p45"/>
            <p:cNvGrpSpPr/>
            <p:nvPr/>
          </p:nvGrpSpPr>
          <p:grpSpPr>
            <a:xfrm>
              <a:off x="8636966" y="2963834"/>
              <a:ext cx="424159" cy="419659"/>
              <a:chOff x="-1182750" y="3962900"/>
              <a:chExt cx="294575" cy="291450"/>
            </a:xfrm>
          </p:grpSpPr>
          <p:sp>
            <p:nvSpPr>
              <p:cNvPr id="101" name="Google Shape;101;p45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5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5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5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5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5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5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7"/>
          <p:cNvSpPr txBox="1"/>
          <p:nvPr>
            <p:ph type="title"/>
          </p:nvPr>
        </p:nvSpPr>
        <p:spPr>
          <a:xfrm>
            <a:off x="3276600" y="1207113"/>
            <a:ext cx="50973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9" name="Google Shape;809;p17"/>
          <p:cNvSpPr txBox="1"/>
          <p:nvPr>
            <p:ph idx="1" type="subTitle"/>
          </p:nvPr>
        </p:nvSpPr>
        <p:spPr>
          <a:xfrm>
            <a:off x="3276600" y="2869588"/>
            <a:ext cx="509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8"/>
          <p:cNvSpPr txBox="1"/>
          <p:nvPr>
            <p:ph type="title"/>
          </p:nvPr>
        </p:nvSpPr>
        <p:spPr>
          <a:xfrm>
            <a:off x="713225" y="1360650"/>
            <a:ext cx="57924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9"/>
          <p:cNvSpPr txBox="1"/>
          <p:nvPr>
            <p:ph idx="1" type="body"/>
          </p:nvPr>
        </p:nvSpPr>
        <p:spPr>
          <a:xfrm>
            <a:off x="720000" y="2448513"/>
            <a:ext cx="4047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14" name="Google Shape;814;p19"/>
          <p:cNvSpPr txBox="1"/>
          <p:nvPr>
            <p:ph type="title"/>
          </p:nvPr>
        </p:nvSpPr>
        <p:spPr>
          <a:xfrm>
            <a:off x="720000" y="750688"/>
            <a:ext cx="40470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5" name="Google Shape;815;p19"/>
          <p:cNvGrpSpPr/>
          <p:nvPr/>
        </p:nvGrpSpPr>
        <p:grpSpPr>
          <a:xfrm>
            <a:off x="720002" y="189484"/>
            <a:ext cx="1585128" cy="350005"/>
            <a:chOff x="7010771" y="697150"/>
            <a:chExt cx="1678628" cy="370650"/>
          </a:xfrm>
        </p:grpSpPr>
        <p:grpSp>
          <p:nvGrpSpPr>
            <p:cNvPr id="816" name="Google Shape;816;p19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17" name="Google Shape;817;p19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1" name="Google Shape;821;p19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0"/>
          <p:cNvSpPr txBox="1"/>
          <p:nvPr>
            <p:ph idx="1" type="body"/>
          </p:nvPr>
        </p:nvSpPr>
        <p:spPr>
          <a:xfrm>
            <a:off x="720000" y="3514725"/>
            <a:ext cx="4042500" cy="1089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 txBox="1"/>
          <p:nvPr>
            <p:ph hasCustomPrompt="1" type="title"/>
          </p:nvPr>
        </p:nvSpPr>
        <p:spPr>
          <a:xfrm>
            <a:off x="713225" y="1668031"/>
            <a:ext cx="6462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8" name="Google Shape;828;p21"/>
          <p:cNvSpPr txBox="1"/>
          <p:nvPr>
            <p:ph idx="1" type="subTitle"/>
          </p:nvPr>
        </p:nvSpPr>
        <p:spPr>
          <a:xfrm>
            <a:off x="713375" y="3009869"/>
            <a:ext cx="64629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23"/>
          <p:cNvSpPr txBox="1"/>
          <p:nvPr>
            <p:ph idx="2" type="title"/>
          </p:nvPr>
        </p:nvSpPr>
        <p:spPr>
          <a:xfrm>
            <a:off x="193307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2" name="Google Shape;832;p23"/>
          <p:cNvSpPr txBox="1"/>
          <p:nvPr>
            <p:ph idx="3" type="title"/>
          </p:nvPr>
        </p:nvSpPr>
        <p:spPr>
          <a:xfrm>
            <a:off x="593592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3" name="Google Shape;833;p23"/>
          <p:cNvSpPr txBox="1"/>
          <p:nvPr>
            <p:ph idx="1" type="subTitle"/>
          </p:nvPr>
        </p:nvSpPr>
        <p:spPr>
          <a:xfrm>
            <a:off x="193306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23"/>
          <p:cNvSpPr txBox="1"/>
          <p:nvPr>
            <p:ph idx="4" type="subTitle"/>
          </p:nvPr>
        </p:nvSpPr>
        <p:spPr>
          <a:xfrm>
            <a:off x="593591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23"/>
          <p:cNvSpPr txBox="1"/>
          <p:nvPr>
            <p:ph idx="5" type="title"/>
          </p:nvPr>
        </p:nvSpPr>
        <p:spPr>
          <a:xfrm>
            <a:off x="193307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6" name="Google Shape;836;p23"/>
          <p:cNvSpPr txBox="1"/>
          <p:nvPr>
            <p:ph idx="6" type="title"/>
          </p:nvPr>
        </p:nvSpPr>
        <p:spPr>
          <a:xfrm>
            <a:off x="593592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7" name="Google Shape;837;p23"/>
          <p:cNvSpPr txBox="1"/>
          <p:nvPr>
            <p:ph idx="7" type="subTitle"/>
          </p:nvPr>
        </p:nvSpPr>
        <p:spPr>
          <a:xfrm>
            <a:off x="1933088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23"/>
          <p:cNvSpPr txBox="1"/>
          <p:nvPr>
            <p:ph idx="8" type="subTitle"/>
          </p:nvPr>
        </p:nvSpPr>
        <p:spPr>
          <a:xfrm>
            <a:off x="5935917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23"/>
          <p:cNvSpPr txBox="1"/>
          <p:nvPr>
            <p:ph idx="9" type="title"/>
          </p:nvPr>
        </p:nvSpPr>
        <p:spPr>
          <a:xfrm>
            <a:off x="962575" y="1409675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0" name="Google Shape;840;p23"/>
          <p:cNvSpPr txBox="1"/>
          <p:nvPr>
            <p:ph idx="13" type="title"/>
          </p:nvPr>
        </p:nvSpPr>
        <p:spPr>
          <a:xfrm>
            <a:off x="962575" y="3086600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1" name="Google Shape;841;p23"/>
          <p:cNvSpPr txBox="1"/>
          <p:nvPr>
            <p:ph idx="14" type="title"/>
          </p:nvPr>
        </p:nvSpPr>
        <p:spPr>
          <a:xfrm>
            <a:off x="4965425" y="1409675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2" name="Google Shape;842;p23"/>
          <p:cNvSpPr txBox="1"/>
          <p:nvPr>
            <p:ph idx="15" type="title"/>
          </p:nvPr>
        </p:nvSpPr>
        <p:spPr>
          <a:xfrm>
            <a:off x="4965425" y="3086600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843" name="Google Shape;843;p23"/>
          <p:cNvGrpSpPr/>
          <p:nvPr/>
        </p:nvGrpSpPr>
        <p:grpSpPr>
          <a:xfrm>
            <a:off x="1748698" y="4680203"/>
            <a:ext cx="863074" cy="177268"/>
            <a:chOff x="3670460" y="4643166"/>
            <a:chExt cx="863074" cy="177268"/>
          </a:xfrm>
        </p:grpSpPr>
        <p:sp>
          <p:nvSpPr>
            <p:cNvPr id="844" name="Google Shape;844;p23"/>
            <p:cNvSpPr/>
            <p:nvPr/>
          </p:nvSpPr>
          <p:spPr>
            <a:xfrm>
              <a:off x="3670460" y="4643166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1" y="2088"/>
                    <a:pt x="4192" y="2837"/>
                  </a:cubicBezTo>
                  <a:cubicBezTo>
                    <a:pt x="4192" y="3385"/>
                    <a:pt x="3862" y="3879"/>
                    <a:pt x="3355" y="4089"/>
                  </a:cubicBezTo>
                  <a:cubicBezTo>
                    <a:pt x="3187" y="4159"/>
                    <a:pt x="3011" y="4192"/>
                    <a:pt x="2836" y="4192"/>
                  </a:cubicBezTo>
                  <a:cubicBezTo>
                    <a:pt x="2483" y="4192"/>
                    <a:pt x="2136" y="4055"/>
                    <a:pt x="1877" y="3795"/>
                  </a:cubicBezTo>
                  <a:cubicBezTo>
                    <a:pt x="1489" y="3407"/>
                    <a:pt x="1373" y="2823"/>
                    <a:pt x="1583" y="2317"/>
                  </a:cubicBezTo>
                  <a:cubicBezTo>
                    <a:pt x="1793" y="1810"/>
                    <a:pt x="2287" y="1480"/>
                    <a:pt x="2836" y="1480"/>
                  </a:cubicBezTo>
                  <a:close/>
                  <a:moveTo>
                    <a:pt x="2836" y="1"/>
                  </a:moveTo>
                  <a:cubicBezTo>
                    <a:pt x="1272" y="1"/>
                    <a:pt x="0" y="1272"/>
                    <a:pt x="0" y="2837"/>
                  </a:cubicBezTo>
                  <a:cubicBezTo>
                    <a:pt x="0" y="4400"/>
                    <a:pt x="1272" y="5673"/>
                    <a:pt x="2836" y="5673"/>
                  </a:cubicBezTo>
                  <a:cubicBezTo>
                    <a:pt x="4400" y="5673"/>
                    <a:pt x="5672" y="4400"/>
                    <a:pt x="5672" y="2837"/>
                  </a:cubicBezTo>
                  <a:cubicBezTo>
                    <a:pt x="5672" y="1272"/>
                    <a:pt x="4400" y="1"/>
                    <a:pt x="2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4389199" y="46431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4042810" y="4706146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901" y="0"/>
                  </a:moveTo>
                  <a:cubicBezTo>
                    <a:pt x="691" y="0"/>
                    <a:pt x="481" y="80"/>
                    <a:pt x="321" y="240"/>
                  </a:cubicBezTo>
                  <a:cubicBezTo>
                    <a:pt x="1" y="560"/>
                    <a:pt x="1" y="1080"/>
                    <a:pt x="321" y="1399"/>
                  </a:cubicBezTo>
                  <a:lnTo>
                    <a:pt x="839" y="1918"/>
                  </a:lnTo>
                  <a:cubicBezTo>
                    <a:pt x="1021" y="2099"/>
                    <a:pt x="1021" y="2393"/>
                    <a:pt x="839" y="2574"/>
                  </a:cubicBezTo>
                  <a:lnTo>
                    <a:pt x="321" y="3092"/>
                  </a:lnTo>
                  <a:cubicBezTo>
                    <a:pt x="1" y="3412"/>
                    <a:pt x="1" y="3931"/>
                    <a:pt x="321" y="4251"/>
                  </a:cubicBezTo>
                  <a:cubicBezTo>
                    <a:pt x="481" y="4411"/>
                    <a:pt x="691" y="4491"/>
                    <a:pt x="901" y="4491"/>
                  </a:cubicBezTo>
                  <a:cubicBezTo>
                    <a:pt x="1110" y="4491"/>
                    <a:pt x="1320" y="4411"/>
                    <a:pt x="1480" y="4251"/>
                  </a:cubicBezTo>
                  <a:lnTo>
                    <a:pt x="1999" y="3733"/>
                  </a:lnTo>
                  <a:cubicBezTo>
                    <a:pt x="2089" y="3642"/>
                    <a:pt x="2207" y="3597"/>
                    <a:pt x="2326" y="3597"/>
                  </a:cubicBezTo>
                  <a:cubicBezTo>
                    <a:pt x="2445" y="3597"/>
                    <a:pt x="2564" y="3642"/>
                    <a:pt x="2654" y="3733"/>
                  </a:cubicBezTo>
                  <a:lnTo>
                    <a:pt x="3173" y="4251"/>
                  </a:lnTo>
                  <a:cubicBezTo>
                    <a:pt x="3333" y="4411"/>
                    <a:pt x="3542" y="4491"/>
                    <a:pt x="3752" y="4491"/>
                  </a:cubicBezTo>
                  <a:cubicBezTo>
                    <a:pt x="3962" y="4491"/>
                    <a:pt x="4172" y="4411"/>
                    <a:pt x="4332" y="4251"/>
                  </a:cubicBezTo>
                  <a:cubicBezTo>
                    <a:pt x="4652" y="3931"/>
                    <a:pt x="4652" y="3412"/>
                    <a:pt x="4331" y="3092"/>
                  </a:cubicBezTo>
                  <a:lnTo>
                    <a:pt x="3814" y="2574"/>
                  </a:lnTo>
                  <a:cubicBezTo>
                    <a:pt x="3632" y="2393"/>
                    <a:pt x="3632" y="2099"/>
                    <a:pt x="3814" y="1918"/>
                  </a:cubicBezTo>
                  <a:lnTo>
                    <a:pt x="4332" y="1399"/>
                  </a:lnTo>
                  <a:cubicBezTo>
                    <a:pt x="4652" y="1080"/>
                    <a:pt x="4652" y="561"/>
                    <a:pt x="4332" y="240"/>
                  </a:cubicBezTo>
                  <a:cubicBezTo>
                    <a:pt x="4172" y="80"/>
                    <a:pt x="3962" y="0"/>
                    <a:pt x="3752" y="0"/>
                  </a:cubicBezTo>
                  <a:cubicBezTo>
                    <a:pt x="3542" y="0"/>
                    <a:pt x="3333" y="80"/>
                    <a:pt x="3173" y="240"/>
                  </a:cubicBezTo>
                  <a:lnTo>
                    <a:pt x="2654" y="758"/>
                  </a:lnTo>
                  <a:cubicBezTo>
                    <a:pt x="2564" y="849"/>
                    <a:pt x="2445" y="895"/>
                    <a:pt x="2326" y="895"/>
                  </a:cubicBezTo>
                  <a:cubicBezTo>
                    <a:pt x="2207" y="895"/>
                    <a:pt x="2089" y="849"/>
                    <a:pt x="1999" y="758"/>
                  </a:cubicBezTo>
                  <a:lnTo>
                    <a:pt x="1480" y="240"/>
                  </a:lnTo>
                  <a:cubicBezTo>
                    <a:pt x="1320" y="80"/>
                    <a:pt x="1110" y="0"/>
                    <a:pt x="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4"/>
          <p:cNvSpPr txBox="1"/>
          <p:nvPr>
            <p:ph type="title"/>
          </p:nvPr>
        </p:nvSpPr>
        <p:spPr>
          <a:xfrm>
            <a:off x="3982725" y="3100469"/>
            <a:ext cx="4389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24"/>
          <p:cNvSpPr txBox="1"/>
          <p:nvPr>
            <p:ph idx="1" type="subTitle"/>
          </p:nvPr>
        </p:nvSpPr>
        <p:spPr>
          <a:xfrm>
            <a:off x="3982725" y="1638931"/>
            <a:ext cx="43899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5"/>
          <p:cNvSpPr txBox="1"/>
          <p:nvPr>
            <p:ph type="title"/>
          </p:nvPr>
        </p:nvSpPr>
        <p:spPr>
          <a:xfrm>
            <a:off x="72627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2" name="Google Shape;852;p25"/>
          <p:cNvSpPr txBox="1"/>
          <p:nvPr>
            <p:ph idx="1" type="subTitle"/>
          </p:nvPr>
        </p:nvSpPr>
        <p:spPr>
          <a:xfrm>
            <a:off x="72627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25"/>
          <p:cNvSpPr txBox="1"/>
          <p:nvPr>
            <p:ph idx="2" type="title"/>
          </p:nvPr>
        </p:nvSpPr>
        <p:spPr>
          <a:xfrm>
            <a:off x="491042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4" name="Google Shape;854;p25"/>
          <p:cNvSpPr txBox="1"/>
          <p:nvPr>
            <p:ph idx="3" type="subTitle"/>
          </p:nvPr>
        </p:nvSpPr>
        <p:spPr>
          <a:xfrm>
            <a:off x="491042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5"/>
          <p:cNvSpPr txBox="1"/>
          <p:nvPr>
            <p:ph idx="4" type="title"/>
          </p:nvPr>
        </p:nvSpPr>
        <p:spPr>
          <a:xfrm>
            <a:off x="491042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6" name="Google Shape;856;p25"/>
          <p:cNvSpPr txBox="1"/>
          <p:nvPr>
            <p:ph idx="5" type="subTitle"/>
          </p:nvPr>
        </p:nvSpPr>
        <p:spPr>
          <a:xfrm>
            <a:off x="491042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5"/>
          <p:cNvSpPr txBox="1"/>
          <p:nvPr>
            <p:ph idx="6" type="title"/>
          </p:nvPr>
        </p:nvSpPr>
        <p:spPr>
          <a:xfrm>
            <a:off x="72627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8" name="Google Shape;858;p25"/>
          <p:cNvSpPr txBox="1"/>
          <p:nvPr>
            <p:ph idx="7" type="subTitle"/>
          </p:nvPr>
        </p:nvSpPr>
        <p:spPr>
          <a:xfrm>
            <a:off x="72627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9" name="Google Shape;859;p25"/>
          <p:cNvGrpSpPr/>
          <p:nvPr/>
        </p:nvGrpSpPr>
        <p:grpSpPr>
          <a:xfrm flipH="1">
            <a:off x="7243867" y="312369"/>
            <a:ext cx="1160803" cy="149474"/>
            <a:chOff x="7406117" y="503619"/>
            <a:chExt cx="1160803" cy="149474"/>
          </a:xfrm>
        </p:grpSpPr>
        <p:sp>
          <p:nvSpPr>
            <p:cNvPr id="860" name="Google Shape;860;p2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25"/>
          <p:cNvGrpSpPr/>
          <p:nvPr/>
        </p:nvGrpSpPr>
        <p:grpSpPr>
          <a:xfrm>
            <a:off x="713237" y="276512"/>
            <a:ext cx="1209043" cy="370651"/>
            <a:chOff x="7469012" y="531112"/>
            <a:chExt cx="1209043" cy="370651"/>
          </a:xfrm>
        </p:grpSpPr>
        <p:grpSp>
          <p:nvGrpSpPr>
            <p:cNvPr id="864" name="Google Shape;864;p2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865" name="Google Shape;865;p2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2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1">
  <p:cSld name="CUSTOM_4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6"/>
          <p:cNvSpPr txBox="1"/>
          <p:nvPr>
            <p:ph type="title"/>
          </p:nvPr>
        </p:nvSpPr>
        <p:spPr>
          <a:xfrm>
            <a:off x="388620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3" name="Google Shape;873;p26"/>
          <p:cNvSpPr txBox="1"/>
          <p:nvPr>
            <p:ph idx="2" type="title"/>
          </p:nvPr>
        </p:nvSpPr>
        <p:spPr>
          <a:xfrm>
            <a:off x="653595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4" name="Google Shape;874;p26"/>
          <p:cNvSpPr txBox="1"/>
          <p:nvPr>
            <p:ph idx="3" type="title"/>
          </p:nvPr>
        </p:nvSpPr>
        <p:spPr>
          <a:xfrm>
            <a:off x="1236451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5" name="Google Shape;875;p26"/>
          <p:cNvSpPr txBox="1"/>
          <p:nvPr>
            <p:ph idx="4" type="title"/>
          </p:nvPr>
        </p:nvSpPr>
        <p:spPr>
          <a:xfrm>
            <a:off x="60195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6" name="Google Shape;876;p26"/>
          <p:cNvSpPr txBox="1"/>
          <p:nvPr>
            <p:ph idx="5" type="title"/>
          </p:nvPr>
        </p:nvSpPr>
        <p:spPr>
          <a:xfrm>
            <a:off x="336975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7" name="Google Shape;877;p26"/>
          <p:cNvSpPr txBox="1"/>
          <p:nvPr>
            <p:ph idx="1" type="subTitle"/>
          </p:nvPr>
        </p:nvSpPr>
        <p:spPr>
          <a:xfrm>
            <a:off x="7200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6"/>
          <p:cNvSpPr txBox="1"/>
          <p:nvPr>
            <p:ph idx="6" type="subTitle"/>
          </p:nvPr>
        </p:nvSpPr>
        <p:spPr>
          <a:xfrm>
            <a:off x="336975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6"/>
          <p:cNvSpPr txBox="1"/>
          <p:nvPr>
            <p:ph idx="7" type="title"/>
          </p:nvPr>
        </p:nvSpPr>
        <p:spPr>
          <a:xfrm>
            <a:off x="7200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26"/>
          <p:cNvSpPr txBox="1"/>
          <p:nvPr>
            <p:ph idx="8" type="subTitle"/>
          </p:nvPr>
        </p:nvSpPr>
        <p:spPr>
          <a:xfrm>
            <a:off x="60195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82" name="Google Shape;882;p26"/>
          <p:cNvGrpSpPr/>
          <p:nvPr/>
        </p:nvGrpSpPr>
        <p:grpSpPr>
          <a:xfrm flipH="1">
            <a:off x="-145342" y="1476424"/>
            <a:ext cx="789146" cy="370056"/>
            <a:chOff x="2608662" y="827362"/>
            <a:chExt cx="789146" cy="370056"/>
          </a:xfrm>
        </p:grpSpPr>
        <p:grpSp>
          <p:nvGrpSpPr>
            <p:cNvPr id="883" name="Google Shape;883;p26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884" name="Google Shape;884;p26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6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6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9" name="Google Shape;889;p26"/>
            <p:cNvSpPr/>
            <p:nvPr/>
          </p:nvSpPr>
          <p:spPr>
            <a:xfrm>
              <a:off x="26086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26"/>
          <p:cNvGrpSpPr/>
          <p:nvPr/>
        </p:nvGrpSpPr>
        <p:grpSpPr>
          <a:xfrm>
            <a:off x="2301077" y="4428997"/>
            <a:ext cx="1585128" cy="350005"/>
            <a:chOff x="7010771" y="697150"/>
            <a:chExt cx="1678628" cy="370650"/>
          </a:xfrm>
        </p:grpSpPr>
        <p:grpSp>
          <p:nvGrpSpPr>
            <p:cNvPr id="891" name="Google Shape;891;p26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92" name="Google Shape;892;p26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6" name="Google Shape;896;p26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6"/>
          <p:cNvSpPr txBox="1"/>
          <p:nvPr>
            <p:ph idx="1" type="subTitle"/>
          </p:nvPr>
        </p:nvSpPr>
        <p:spPr>
          <a:xfrm>
            <a:off x="1207185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46"/>
          <p:cNvSpPr txBox="1"/>
          <p:nvPr>
            <p:ph idx="2" type="subTitle"/>
          </p:nvPr>
        </p:nvSpPr>
        <p:spPr>
          <a:xfrm>
            <a:off x="4955103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46"/>
          <p:cNvSpPr txBox="1"/>
          <p:nvPr>
            <p:ph idx="3" type="subTitle"/>
          </p:nvPr>
        </p:nvSpPr>
        <p:spPr>
          <a:xfrm>
            <a:off x="1207197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46"/>
          <p:cNvSpPr txBox="1"/>
          <p:nvPr>
            <p:ph idx="4" type="subTitle"/>
          </p:nvPr>
        </p:nvSpPr>
        <p:spPr>
          <a:xfrm>
            <a:off x="4955115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14" name="Google Shape;114;p46"/>
          <p:cNvGrpSpPr/>
          <p:nvPr/>
        </p:nvGrpSpPr>
        <p:grpSpPr>
          <a:xfrm>
            <a:off x="377575" y="-89411"/>
            <a:ext cx="8468175" cy="5316751"/>
            <a:chOff x="377575" y="-89411"/>
            <a:chExt cx="8468175" cy="5316751"/>
          </a:xfrm>
        </p:grpSpPr>
        <p:grpSp>
          <p:nvGrpSpPr>
            <p:cNvPr id="115" name="Google Shape;115;p46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116" name="Google Shape;116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46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33" name="Google Shape;133;p46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134" name="Google Shape;134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" name="Google Shape;149;p46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50" name="Google Shape;150;p46"/>
          <p:cNvGrpSpPr/>
          <p:nvPr/>
        </p:nvGrpSpPr>
        <p:grpSpPr>
          <a:xfrm>
            <a:off x="-676700" y="1017714"/>
            <a:ext cx="9668321" cy="3985233"/>
            <a:chOff x="-676700" y="1017714"/>
            <a:chExt cx="9668321" cy="3985233"/>
          </a:xfrm>
        </p:grpSpPr>
        <p:sp>
          <p:nvSpPr>
            <p:cNvPr id="151" name="Google Shape;151;p46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152;p46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153" name="Google Shape;153;p46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6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6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1" name="Google Shape;901;p27"/>
          <p:cNvSpPr txBox="1"/>
          <p:nvPr>
            <p:ph idx="2" type="title"/>
          </p:nvPr>
        </p:nvSpPr>
        <p:spPr>
          <a:xfrm>
            <a:off x="25846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2" name="Google Shape;902;p27"/>
          <p:cNvSpPr txBox="1"/>
          <p:nvPr>
            <p:ph idx="3" type="title"/>
          </p:nvPr>
        </p:nvSpPr>
        <p:spPr>
          <a:xfrm>
            <a:off x="65194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27"/>
          <p:cNvSpPr txBox="1"/>
          <p:nvPr>
            <p:ph idx="1" type="subTitle"/>
          </p:nvPr>
        </p:nvSpPr>
        <p:spPr>
          <a:xfrm>
            <a:off x="2584650" y="2669997"/>
            <a:ext cx="18972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904" name="Google Shape;904;p27"/>
          <p:cNvSpPr txBox="1"/>
          <p:nvPr>
            <p:ph idx="4" type="subTitle"/>
          </p:nvPr>
        </p:nvSpPr>
        <p:spPr>
          <a:xfrm>
            <a:off x="6519750" y="2669997"/>
            <a:ext cx="1897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7" name="Google Shape;907;p28"/>
          <p:cNvSpPr txBox="1"/>
          <p:nvPr>
            <p:ph idx="1" type="body"/>
          </p:nvPr>
        </p:nvSpPr>
        <p:spPr>
          <a:xfrm>
            <a:off x="720000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908" name="Google Shape;908;p28"/>
          <p:cNvSpPr txBox="1"/>
          <p:nvPr>
            <p:ph idx="2" type="body"/>
          </p:nvPr>
        </p:nvSpPr>
        <p:spPr>
          <a:xfrm>
            <a:off x="4621068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9"/>
          <p:cNvSpPr txBox="1"/>
          <p:nvPr>
            <p:ph type="title"/>
          </p:nvPr>
        </p:nvSpPr>
        <p:spPr>
          <a:xfrm>
            <a:off x="6019500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1" name="Google Shape;911;p29"/>
          <p:cNvSpPr txBox="1"/>
          <p:nvPr>
            <p:ph idx="2" type="title"/>
          </p:nvPr>
        </p:nvSpPr>
        <p:spPr>
          <a:xfrm>
            <a:off x="3369748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2" name="Google Shape;912;p29"/>
          <p:cNvSpPr txBox="1"/>
          <p:nvPr>
            <p:ph idx="1" type="subTitle"/>
          </p:nvPr>
        </p:nvSpPr>
        <p:spPr>
          <a:xfrm>
            <a:off x="720001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29"/>
          <p:cNvSpPr txBox="1"/>
          <p:nvPr>
            <p:ph idx="3" type="subTitle"/>
          </p:nvPr>
        </p:nvSpPr>
        <p:spPr>
          <a:xfrm>
            <a:off x="336975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29"/>
          <p:cNvSpPr txBox="1"/>
          <p:nvPr>
            <p:ph idx="4" type="title"/>
          </p:nvPr>
        </p:nvSpPr>
        <p:spPr>
          <a:xfrm>
            <a:off x="720001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5" name="Google Shape;915;p29"/>
          <p:cNvSpPr txBox="1"/>
          <p:nvPr>
            <p:ph idx="5" type="subTitle"/>
          </p:nvPr>
        </p:nvSpPr>
        <p:spPr>
          <a:xfrm>
            <a:off x="601950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0"/>
          <p:cNvSpPr txBox="1"/>
          <p:nvPr>
            <p:ph type="title"/>
          </p:nvPr>
        </p:nvSpPr>
        <p:spPr>
          <a:xfrm>
            <a:off x="6019500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9" name="Google Shape;919;p30"/>
          <p:cNvSpPr txBox="1"/>
          <p:nvPr>
            <p:ph idx="2" type="title"/>
          </p:nvPr>
        </p:nvSpPr>
        <p:spPr>
          <a:xfrm>
            <a:off x="3369748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0" name="Google Shape;920;p30"/>
          <p:cNvSpPr txBox="1"/>
          <p:nvPr>
            <p:ph idx="1" type="subTitle"/>
          </p:nvPr>
        </p:nvSpPr>
        <p:spPr>
          <a:xfrm>
            <a:off x="72000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30"/>
          <p:cNvSpPr txBox="1"/>
          <p:nvPr>
            <p:ph idx="3" type="subTitle"/>
          </p:nvPr>
        </p:nvSpPr>
        <p:spPr>
          <a:xfrm>
            <a:off x="336974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30"/>
          <p:cNvSpPr txBox="1"/>
          <p:nvPr>
            <p:ph idx="4" type="title"/>
          </p:nvPr>
        </p:nvSpPr>
        <p:spPr>
          <a:xfrm>
            <a:off x="720001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3" name="Google Shape;923;p30"/>
          <p:cNvSpPr txBox="1"/>
          <p:nvPr>
            <p:ph idx="5" type="subTitle"/>
          </p:nvPr>
        </p:nvSpPr>
        <p:spPr>
          <a:xfrm>
            <a:off x="6019500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3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1"/>
          <p:cNvSpPr txBox="1"/>
          <p:nvPr>
            <p:ph type="title"/>
          </p:nvPr>
        </p:nvSpPr>
        <p:spPr>
          <a:xfrm>
            <a:off x="1599966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7" name="Google Shape;927;p31"/>
          <p:cNvSpPr txBox="1"/>
          <p:nvPr>
            <p:ph idx="2" type="title"/>
          </p:nvPr>
        </p:nvSpPr>
        <p:spPr>
          <a:xfrm>
            <a:off x="5458739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8" name="Google Shape;928;p31"/>
          <p:cNvSpPr txBox="1"/>
          <p:nvPr>
            <p:ph idx="1" type="subTitle"/>
          </p:nvPr>
        </p:nvSpPr>
        <p:spPr>
          <a:xfrm>
            <a:off x="1599959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31"/>
          <p:cNvSpPr txBox="1"/>
          <p:nvPr>
            <p:ph idx="3" type="subTitle"/>
          </p:nvPr>
        </p:nvSpPr>
        <p:spPr>
          <a:xfrm>
            <a:off x="5458732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31"/>
          <p:cNvSpPr txBox="1"/>
          <p:nvPr>
            <p:ph idx="4" type="title"/>
          </p:nvPr>
        </p:nvSpPr>
        <p:spPr>
          <a:xfrm>
            <a:off x="1599966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1" name="Google Shape;931;p31"/>
          <p:cNvSpPr txBox="1"/>
          <p:nvPr>
            <p:ph idx="5" type="title"/>
          </p:nvPr>
        </p:nvSpPr>
        <p:spPr>
          <a:xfrm>
            <a:off x="5458739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2" name="Google Shape;932;p31"/>
          <p:cNvSpPr txBox="1"/>
          <p:nvPr>
            <p:ph idx="6" type="subTitle"/>
          </p:nvPr>
        </p:nvSpPr>
        <p:spPr>
          <a:xfrm>
            <a:off x="1599959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31"/>
          <p:cNvSpPr txBox="1"/>
          <p:nvPr>
            <p:ph idx="7" type="subTitle"/>
          </p:nvPr>
        </p:nvSpPr>
        <p:spPr>
          <a:xfrm>
            <a:off x="5458732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3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5" name="Google Shape;935;p31"/>
          <p:cNvGrpSpPr/>
          <p:nvPr/>
        </p:nvGrpSpPr>
        <p:grpSpPr>
          <a:xfrm>
            <a:off x="250705" y="4079225"/>
            <a:ext cx="905526" cy="762646"/>
            <a:chOff x="7877838" y="227809"/>
            <a:chExt cx="800217" cy="673954"/>
          </a:xfrm>
        </p:grpSpPr>
        <p:grpSp>
          <p:nvGrpSpPr>
            <p:cNvPr id="936" name="Google Shape;936;p31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937" name="Google Shape;937;p31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1" name="Google Shape;941;p31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926212" y="2278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/>
          <p:nvPr>
            <p:ph type="title"/>
          </p:nvPr>
        </p:nvSpPr>
        <p:spPr>
          <a:xfrm>
            <a:off x="716619" y="1667388"/>
            <a:ext cx="273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5" name="Google Shape;945;p32"/>
          <p:cNvSpPr txBox="1"/>
          <p:nvPr>
            <p:ph idx="2" type="title"/>
          </p:nvPr>
        </p:nvSpPr>
        <p:spPr>
          <a:xfrm>
            <a:off x="5692287" y="16673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6" name="Google Shape;946;p32"/>
          <p:cNvSpPr txBox="1"/>
          <p:nvPr>
            <p:ph idx="1" type="subTitle"/>
          </p:nvPr>
        </p:nvSpPr>
        <p:spPr>
          <a:xfrm>
            <a:off x="716613" y="1946700"/>
            <a:ext cx="273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32"/>
          <p:cNvSpPr txBox="1"/>
          <p:nvPr>
            <p:ph idx="3" type="subTitle"/>
          </p:nvPr>
        </p:nvSpPr>
        <p:spPr>
          <a:xfrm>
            <a:off x="5692281" y="19467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32"/>
          <p:cNvSpPr txBox="1"/>
          <p:nvPr>
            <p:ph idx="4" type="title"/>
          </p:nvPr>
        </p:nvSpPr>
        <p:spPr>
          <a:xfrm>
            <a:off x="716619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9" name="Google Shape;949;p32"/>
          <p:cNvSpPr txBox="1"/>
          <p:nvPr>
            <p:ph idx="5" type="title"/>
          </p:nvPr>
        </p:nvSpPr>
        <p:spPr>
          <a:xfrm>
            <a:off x="5692287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0" name="Google Shape;950;p32"/>
          <p:cNvSpPr txBox="1"/>
          <p:nvPr>
            <p:ph idx="6" type="subTitle"/>
          </p:nvPr>
        </p:nvSpPr>
        <p:spPr>
          <a:xfrm>
            <a:off x="716613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32"/>
          <p:cNvSpPr txBox="1"/>
          <p:nvPr>
            <p:ph idx="7" type="subTitle"/>
          </p:nvPr>
        </p:nvSpPr>
        <p:spPr>
          <a:xfrm>
            <a:off x="5692281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3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3" name="Google Shape;953;p32"/>
          <p:cNvGrpSpPr/>
          <p:nvPr/>
        </p:nvGrpSpPr>
        <p:grpSpPr>
          <a:xfrm>
            <a:off x="291371" y="4418675"/>
            <a:ext cx="1678628" cy="370650"/>
            <a:chOff x="7010771" y="697150"/>
            <a:chExt cx="1678628" cy="370650"/>
          </a:xfrm>
        </p:grpSpPr>
        <p:grpSp>
          <p:nvGrpSpPr>
            <p:cNvPr id="954" name="Google Shape;954;p32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55" name="Google Shape;955;p32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2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2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9" name="Google Shape;959;p32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/>
          <p:nvPr>
            <p:ph type="title"/>
          </p:nvPr>
        </p:nvSpPr>
        <p:spPr>
          <a:xfrm>
            <a:off x="720006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4" name="Google Shape;964;p33"/>
          <p:cNvSpPr txBox="1"/>
          <p:nvPr>
            <p:ph idx="2" type="title"/>
          </p:nvPr>
        </p:nvSpPr>
        <p:spPr>
          <a:xfrm>
            <a:off x="3440469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5" name="Google Shape;965;p33"/>
          <p:cNvSpPr txBox="1"/>
          <p:nvPr>
            <p:ph idx="1" type="subTitle"/>
          </p:nvPr>
        </p:nvSpPr>
        <p:spPr>
          <a:xfrm>
            <a:off x="720000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33"/>
          <p:cNvSpPr txBox="1"/>
          <p:nvPr>
            <p:ph idx="3" type="subTitle"/>
          </p:nvPr>
        </p:nvSpPr>
        <p:spPr>
          <a:xfrm>
            <a:off x="3440464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33"/>
          <p:cNvSpPr txBox="1"/>
          <p:nvPr>
            <p:ph idx="4" type="title"/>
          </p:nvPr>
        </p:nvSpPr>
        <p:spPr>
          <a:xfrm>
            <a:off x="720006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8" name="Google Shape;968;p33"/>
          <p:cNvSpPr txBox="1"/>
          <p:nvPr>
            <p:ph idx="5" type="title"/>
          </p:nvPr>
        </p:nvSpPr>
        <p:spPr>
          <a:xfrm>
            <a:off x="3440469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33"/>
          <p:cNvSpPr txBox="1"/>
          <p:nvPr>
            <p:ph idx="6" type="subTitle"/>
          </p:nvPr>
        </p:nvSpPr>
        <p:spPr>
          <a:xfrm>
            <a:off x="720000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33"/>
          <p:cNvSpPr txBox="1"/>
          <p:nvPr>
            <p:ph idx="7" type="subTitle"/>
          </p:nvPr>
        </p:nvSpPr>
        <p:spPr>
          <a:xfrm>
            <a:off x="3440466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3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" name="Google Shape;972;p33"/>
          <p:cNvSpPr txBox="1"/>
          <p:nvPr>
            <p:ph idx="9" type="title"/>
          </p:nvPr>
        </p:nvSpPr>
        <p:spPr>
          <a:xfrm>
            <a:off x="6160938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3" name="Google Shape;973;p33"/>
          <p:cNvSpPr txBox="1"/>
          <p:nvPr>
            <p:ph idx="13" type="subTitle"/>
          </p:nvPr>
        </p:nvSpPr>
        <p:spPr>
          <a:xfrm>
            <a:off x="6160932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33"/>
          <p:cNvSpPr txBox="1"/>
          <p:nvPr>
            <p:ph idx="14" type="title"/>
          </p:nvPr>
        </p:nvSpPr>
        <p:spPr>
          <a:xfrm>
            <a:off x="6160938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33"/>
          <p:cNvSpPr txBox="1"/>
          <p:nvPr>
            <p:ph idx="15" type="subTitle"/>
          </p:nvPr>
        </p:nvSpPr>
        <p:spPr>
          <a:xfrm>
            <a:off x="6160932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33"/>
          <p:cNvGrpSpPr/>
          <p:nvPr/>
        </p:nvGrpSpPr>
        <p:grpSpPr>
          <a:xfrm>
            <a:off x="713221" y="4527800"/>
            <a:ext cx="1678628" cy="370650"/>
            <a:chOff x="7010771" y="697150"/>
            <a:chExt cx="1678628" cy="370650"/>
          </a:xfrm>
        </p:grpSpPr>
        <p:grpSp>
          <p:nvGrpSpPr>
            <p:cNvPr id="977" name="Google Shape;977;p3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78" name="Google Shape;978;p3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2" name="Google Shape;982;p3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4"/>
          <p:cNvSpPr txBox="1"/>
          <p:nvPr>
            <p:ph idx="1" type="subTitle"/>
          </p:nvPr>
        </p:nvSpPr>
        <p:spPr>
          <a:xfrm>
            <a:off x="1404069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34"/>
          <p:cNvSpPr txBox="1"/>
          <p:nvPr>
            <p:ph idx="2" type="subTitle"/>
          </p:nvPr>
        </p:nvSpPr>
        <p:spPr>
          <a:xfrm>
            <a:off x="1404044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34"/>
          <p:cNvSpPr txBox="1"/>
          <p:nvPr>
            <p:ph idx="3" type="subTitle"/>
          </p:nvPr>
        </p:nvSpPr>
        <p:spPr>
          <a:xfrm>
            <a:off x="1404069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34"/>
          <p:cNvSpPr txBox="1"/>
          <p:nvPr>
            <p:ph idx="4" type="subTitle"/>
          </p:nvPr>
        </p:nvSpPr>
        <p:spPr>
          <a:xfrm>
            <a:off x="1404044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34"/>
          <p:cNvSpPr txBox="1"/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1" name="Google Shape;991;p34"/>
          <p:cNvSpPr txBox="1"/>
          <p:nvPr>
            <p:ph idx="5" type="subTitle"/>
          </p:nvPr>
        </p:nvSpPr>
        <p:spPr>
          <a:xfrm>
            <a:off x="1404069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34"/>
          <p:cNvSpPr txBox="1"/>
          <p:nvPr>
            <p:ph idx="6" type="subTitle"/>
          </p:nvPr>
        </p:nvSpPr>
        <p:spPr>
          <a:xfrm>
            <a:off x="5366494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34"/>
          <p:cNvSpPr txBox="1"/>
          <p:nvPr>
            <p:ph idx="7" type="subTitle"/>
          </p:nvPr>
        </p:nvSpPr>
        <p:spPr>
          <a:xfrm>
            <a:off x="5366469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34"/>
          <p:cNvSpPr txBox="1"/>
          <p:nvPr>
            <p:ph idx="8" type="subTitle"/>
          </p:nvPr>
        </p:nvSpPr>
        <p:spPr>
          <a:xfrm>
            <a:off x="5366494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34"/>
          <p:cNvSpPr txBox="1"/>
          <p:nvPr>
            <p:ph idx="9" type="subTitle"/>
          </p:nvPr>
        </p:nvSpPr>
        <p:spPr>
          <a:xfrm>
            <a:off x="5366469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34"/>
          <p:cNvSpPr txBox="1"/>
          <p:nvPr>
            <p:ph idx="13" type="subTitle"/>
          </p:nvPr>
        </p:nvSpPr>
        <p:spPr>
          <a:xfrm>
            <a:off x="5366494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34"/>
          <p:cNvSpPr txBox="1"/>
          <p:nvPr>
            <p:ph idx="14" type="title"/>
          </p:nvPr>
        </p:nvSpPr>
        <p:spPr>
          <a:xfrm>
            <a:off x="716606" y="161907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8" name="Google Shape;998;p34"/>
          <p:cNvSpPr txBox="1"/>
          <p:nvPr>
            <p:ph idx="15" type="title"/>
          </p:nvPr>
        </p:nvSpPr>
        <p:spPr>
          <a:xfrm>
            <a:off x="716606" y="2218963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9" name="Google Shape;999;p34"/>
          <p:cNvSpPr txBox="1"/>
          <p:nvPr>
            <p:ph idx="16" type="title"/>
          </p:nvPr>
        </p:nvSpPr>
        <p:spPr>
          <a:xfrm>
            <a:off x="716606" y="2818850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0" name="Google Shape;1000;p34"/>
          <p:cNvSpPr txBox="1"/>
          <p:nvPr>
            <p:ph idx="17" type="title"/>
          </p:nvPr>
        </p:nvSpPr>
        <p:spPr>
          <a:xfrm>
            <a:off x="716606" y="3418738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1" name="Google Shape;1001;p34"/>
          <p:cNvSpPr txBox="1"/>
          <p:nvPr>
            <p:ph idx="18" type="title"/>
          </p:nvPr>
        </p:nvSpPr>
        <p:spPr>
          <a:xfrm>
            <a:off x="716606" y="401862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2" name="Google Shape;1002;p34"/>
          <p:cNvSpPr txBox="1"/>
          <p:nvPr>
            <p:ph idx="19" type="title"/>
          </p:nvPr>
        </p:nvSpPr>
        <p:spPr>
          <a:xfrm>
            <a:off x="4678731" y="161907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3" name="Google Shape;1003;p34"/>
          <p:cNvSpPr txBox="1"/>
          <p:nvPr>
            <p:ph idx="20" type="title"/>
          </p:nvPr>
        </p:nvSpPr>
        <p:spPr>
          <a:xfrm>
            <a:off x="4678731" y="2218963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4" name="Google Shape;1004;p34"/>
          <p:cNvSpPr txBox="1"/>
          <p:nvPr>
            <p:ph idx="21" type="title"/>
          </p:nvPr>
        </p:nvSpPr>
        <p:spPr>
          <a:xfrm>
            <a:off x="4678731" y="2818850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5" name="Google Shape;1005;p34"/>
          <p:cNvSpPr txBox="1"/>
          <p:nvPr>
            <p:ph idx="22" type="title"/>
          </p:nvPr>
        </p:nvSpPr>
        <p:spPr>
          <a:xfrm>
            <a:off x="4678731" y="3418738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6" name="Google Shape;1006;p34"/>
          <p:cNvSpPr txBox="1"/>
          <p:nvPr>
            <p:ph idx="23" type="title"/>
          </p:nvPr>
        </p:nvSpPr>
        <p:spPr>
          <a:xfrm>
            <a:off x="4678731" y="401862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5"/>
          <p:cNvSpPr txBox="1"/>
          <p:nvPr>
            <p:ph type="title"/>
          </p:nvPr>
        </p:nvSpPr>
        <p:spPr>
          <a:xfrm>
            <a:off x="720000" y="1104750"/>
            <a:ext cx="29661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9" name="Google Shape;1009;p35"/>
          <p:cNvSpPr txBox="1"/>
          <p:nvPr>
            <p:ph idx="1" type="subTitle"/>
          </p:nvPr>
        </p:nvSpPr>
        <p:spPr>
          <a:xfrm>
            <a:off x="720000" y="3062325"/>
            <a:ext cx="29661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35"/>
          <p:cNvSpPr/>
          <p:nvPr>
            <p:ph idx="2" type="pic"/>
          </p:nvPr>
        </p:nvSpPr>
        <p:spPr>
          <a:xfrm>
            <a:off x="4969347" y="0"/>
            <a:ext cx="4174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11" name="Google Shape;1011;p35"/>
          <p:cNvGrpSpPr/>
          <p:nvPr/>
        </p:nvGrpSpPr>
        <p:grpSpPr>
          <a:xfrm>
            <a:off x="713221" y="204325"/>
            <a:ext cx="1707203" cy="370650"/>
            <a:chOff x="6982196" y="697150"/>
            <a:chExt cx="1707203" cy="370650"/>
          </a:xfrm>
        </p:grpSpPr>
        <p:grpSp>
          <p:nvGrpSpPr>
            <p:cNvPr id="1012" name="Google Shape;1012;p35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13" name="Google Shape;1013;p35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7" name="Google Shape;1017;p35"/>
            <p:cNvSpPr/>
            <p:nvPr/>
          </p:nvSpPr>
          <p:spPr>
            <a:xfrm>
              <a:off x="6982196" y="87707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7398112" y="862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6"/>
          <p:cNvSpPr txBox="1"/>
          <p:nvPr>
            <p:ph idx="1" type="subTitle"/>
          </p:nvPr>
        </p:nvSpPr>
        <p:spPr>
          <a:xfrm>
            <a:off x="720000" y="2779372"/>
            <a:ext cx="22614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36"/>
          <p:cNvSpPr txBox="1"/>
          <p:nvPr>
            <p:ph type="title"/>
          </p:nvPr>
        </p:nvSpPr>
        <p:spPr>
          <a:xfrm>
            <a:off x="720000" y="1291928"/>
            <a:ext cx="22614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58" name="Google Shape;158;p47"/>
          <p:cNvGrpSpPr/>
          <p:nvPr/>
        </p:nvGrpSpPr>
        <p:grpSpPr>
          <a:xfrm>
            <a:off x="86895" y="-89411"/>
            <a:ext cx="8909125" cy="5316751"/>
            <a:chOff x="86895" y="-89411"/>
            <a:chExt cx="8909125" cy="5316751"/>
          </a:xfrm>
        </p:grpSpPr>
        <p:grpSp>
          <p:nvGrpSpPr>
            <p:cNvPr id="159" name="Google Shape;159;p47"/>
            <p:cNvGrpSpPr/>
            <p:nvPr/>
          </p:nvGrpSpPr>
          <p:grpSpPr>
            <a:xfrm rot="10800000">
              <a:off x="715112" y="4823089"/>
              <a:ext cx="777449" cy="404251"/>
              <a:chOff x="-794166" y="-3748111"/>
              <a:chExt cx="777449" cy="404251"/>
            </a:xfrm>
          </p:grpSpPr>
          <p:sp>
            <p:nvSpPr>
              <p:cNvPr id="160" name="Google Shape;160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47"/>
            <p:cNvSpPr/>
            <p:nvPr/>
          </p:nvSpPr>
          <p:spPr>
            <a:xfrm rot="10800000">
              <a:off x="7550745" y="496757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6" name="Google Shape;176;p47"/>
            <p:cNvSpPr/>
            <p:nvPr/>
          </p:nvSpPr>
          <p:spPr>
            <a:xfrm rot="10800000">
              <a:off x="86895" y="373426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77" name="Google Shape;177;p47"/>
            <p:cNvGrpSpPr/>
            <p:nvPr/>
          </p:nvGrpSpPr>
          <p:grpSpPr>
            <a:xfrm rot="10800000">
              <a:off x="7194587" y="-89411"/>
              <a:ext cx="777449" cy="404251"/>
              <a:chOff x="-794166" y="-3748111"/>
              <a:chExt cx="777449" cy="404251"/>
            </a:xfrm>
          </p:grpSpPr>
          <p:sp>
            <p:nvSpPr>
              <p:cNvPr id="178" name="Google Shape;178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3" name="Google Shape;193;p47"/>
            <p:cNvSpPr/>
            <p:nvPr/>
          </p:nvSpPr>
          <p:spPr>
            <a:xfrm rot="10800000">
              <a:off x="8862220" y="105344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4" name="Google Shape;194;p47"/>
          <p:cNvGrpSpPr/>
          <p:nvPr/>
        </p:nvGrpSpPr>
        <p:grpSpPr>
          <a:xfrm>
            <a:off x="220688" y="187819"/>
            <a:ext cx="9609133" cy="4805309"/>
            <a:chOff x="220688" y="187819"/>
            <a:chExt cx="9609133" cy="4805309"/>
          </a:xfrm>
        </p:grpSpPr>
        <p:sp>
          <p:nvSpPr>
            <p:cNvPr id="195" name="Google Shape;195;p47"/>
            <p:cNvSpPr/>
            <p:nvPr/>
          </p:nvSpPr>
          <p:spPr>
            <a:xfrm flipH="1" rot="10800000">
              <a:off x="8324385" y="4702305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" name="Google Shape;196;p47"/>
            <p:cNvGrpSpPr/>
            <p:nvPr/>
          </p:nvGrpSpPr>
          <p:grpSpPr>
            <a:xfrm>
              <a:off x="220688" y="187819"/>
              <a:ext cx="495847" cy="493175"/>
              <a:chOff x="-4118225" y="3253275"/>
              <a:chExt cx="292225" cy="290650"/>
            </a:xfrm>
          </p:grpSpPr>
          <p:sp>
            <p:nvSpPr>
              <p:cNvPr id="197" name="Google Shape;197;p47"/>
              <p:cNvSpPr/>
              <p:nvPr/>
            </p:nvSpPr>
            <p:spPr>
              <a:xfrm>
                <a:off x="-4118225" y="3287125"/>
                <a:ext cx="256725" cy="256800"/>
              </a:xfrm>
              <a:custGeom>
                <a:rect b="b" l="l" r="r" t="t"/>
                <a:pathLst>
                  <a:path extrusionOk="0" h="10272" w="10269">
                    <a:moveTo>
                      <a:pt x="5104" y="1"/>
                    </a:moveTo>
                    <a:cubicBezTo>
                      <a:pt x="2268" y="1"/>
                      <a:pt x="0" y="2301"/>
                      <a:pt x="0" y="5136"/>
                    </a:cubicBezTo>
                    <a:cubicBezTo>
                      <a:pt x="0" y="7972"/>
                      <a:pt x="2268" y="10271"/>
                      <a:pt x="5104" y="10271"/>
                    </a:cubicBezTo>
                    <a:cubicBezTo>
                      <a:pt x="7939" y="10271"/>
                      <a:pt x="10239" y="8003"/>
                      <a:pt x="10239" y="5168"/>
                    </a:cubicBezTo>
                    <a:cubicBezTo>
                      <a:pt x="10268" y="4993"/>
                      <a:pt x="10108" y="4818"/>
                      <a:pt x="9910" y="4818"/>
                    </a:cubicBezTo>
                    <a:cubicBezTo>
                      <a:pt x="9894" y="4818"/>
                      <a:pt x="9877" y="4819"/>
                      <a:pt x="9861" y="4821"/>
                    </a:cubicBezTo>
                    <a:lnTo>
                      <a:pt x="5797" y="4821"/>
                    </a:lnTo>
                    <a:cubicBezTo>
                      <a:pt x="5639" y="4821"/>
                      <a:pt x="5450" y="4695"/>
                      <a:pt x="5450" y="4506"/>
                    </a:cubicBezTo>
                    <a:lnTo>
                      <a:pt x="5450" y="347"/>
                    </a:lnTo>
                    <a:cubicBezTo>
                      <a:pt x="5450" y="158"/>
                      <a:pt x="5324" y="1"/>
                      <a:pt x="5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7"/>
              <p:cNvSpPr/>
              <p:nvPr/>
            </p:nvSpPr>
            <p:spPr>
              <a:xfrm>
                <a:off x="-3963850" y="3253275"/>
                <a:ext cx="137850" cy="137850"/>
              </a:xfrm>
              <a:custGeom>
                <a:rect b="b" l="l" r="r" t="t"/>
                <a:pathLst>
                  <a:path extrusionOk="0" h="5514" w="551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35"/>
                    </a:lnTo>
                    <a:cubicBezTo>
                      <a:pt x="0" y="5356"/>
                      <a:pt x="158" y="5514"/>
                      <a:pt x="347" y="5514"/>
                    </a:cubicBezTo>
                    <a:lnTo>
                      <a:pt x="5167" y="5514"/>
                    </a:lnTo>
                    <a:cubicBezTo>
                      <a:pt x="5356" y="5514"/>
                      <a:pt x="5513" y="5356"/>
                      <a:pt x="5513" y="5135"/>
                    </a:cubicBezTo>
                    <a:cubicBezTo>
                      <a:pt x="5513" y="2269"/>
                      <a:pt x="3182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2">
  <p:cSld name="CUSTOM_6_1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5" name="Google Shape;1025;p37"/>
          <p:cNvSpPr txBox="1"/>
          <p:nvPr>
            <p:ph idx="1" type="body"/>
          </p:nvPr>
        </p:nvSpPr>
        <p:spPr>
          <a:xfrm>
            <a:off x="720000" y="1294350"/>
            <a:ext cx="4461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8"/>
          <p:cNvSpPr txBox="1"/>
          <p:nvPr>
            <p:ph type="title"/>
          </p:nvPr>
        </p:nvSpPr>
        <p:spPr>
          <a:xfrm>
            <a:off x="720000" y="445025"/>
            <a:ext cx="7704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9"/>
          <p:cNvSpPr txBox="1"/>
          <p:nvPr>
            <p:ph type="title"/>
          </p:nvPr>
        </p:nvSpPr>
        <p:spPr>
          <a:xfrm>
            <a:off x="2090100" y="2436775"/>
            <a:ext cx="39783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0" name="Google Shape;1030;p39"/>
          <p:cNvSpPr txBox="1"/>
          <p:nvPr>
            <p:ph idx="2" type="title"/>
          </p:nvPr>
        </p:nvSpPr>
        <p:spPr>
          <a:xfrm>
            <a:off x="713225" y="2436775"/>
            <a:ext cx="1252800" cy="2167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1" name="Google Shape;1031;p39"/>
          <p:cNvSpPr txBox="1"/>
          <p:nvPr>
            <p:ph idx="1" type="subTitle"/>
          </p:nvPr>
        </p:nvSpPr>
        <p:spPr>
          <a:xfrm>
            <a:off x="2090100" y="4251775"/>
            <a:ext cx="3978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0"/>
          <p:cNvSpPr txBox="1"/>
          <p:nvPr>
            <p:ph type="title"/>
          </p:nvPr>
        </p:nvSpPr>
        <p:spPr>
          <a:xfrm>
            <a:off x="713225" y="2698200"/>
            <a:ext cx="43731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4" name="Google Shape;1034;p40"/>
          <p:cNvSpPr txBox="1"/>
          <p:nvPr>
            <p:ph idx="2" type="title"/>
          </p:nvPr>
        </p:nvSpPr>
        <p:spPr>
          <a:xfrm>
            <a:off x="713225" y="539488"/>
            <a:ext cx="1248900" cy="2075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5" name="Google Shape;1035;p40"/>
          <p:cNvSpPr txBox="1"/>
          <p:nvPr>
            <p:ph idx="1" type="subTitle"/>
          </p:nvPr>
        </p:nvSpPr>
        <p:spPr>
          <a:xfrm>
            <a:off x="713225" y="4201100"/>
            <a:ext cx="4373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1"/>
          <p:cNvSpPr txBox="1"/>
          <p:nvPr>
            <p:ph type="title"/>
          </p:nvPr>
        </p:nvSpPr>
        <p:spPr>
          <a:xfrm>
            <a:off x="3819525" y="2694650"/>
            <a:ext cx="46113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8" name="Google Shape;1038;p41"/>
          <p:cNvSpPr txBox="1"/>
          <p:nvPr>
            <p:ph idx="2" type="title"/>
          </p:nvPr>
        </p:nvSpPr>
        <p:spPr>
          <a:xfrm>
            <a:off x="7181875" y="539500"/>
            <a:ext cx="1248900" cy="2075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9" name="Google Shape;1039;p41"/>
          <p:cNvSpPr txBox="1"/>
          <p:nvPr>
            <p:ph idx="1" type="subTitle"/>
          </p:nvPr>
        </p:nvSpPr>
        <p:spPr>
          <a:xfrm>
            <a:off x="4603075" y="4253975"/>
            <a:ext cx="3827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42"/>
          <p:cNvGrpSpPr/>
          <p:nvPr/>
        </p:nvGrpSpPr>
        <p:grpSpPr>
          <a:xfrm>
            <a:off x="143863" y="4543946"/>
            <a:ext cx="801896" cy="515004"/>
            <a:chOff x="1229388" y="669059"/>
            <a:chExt cx="801896" cy="515004"/>
          </a:xfrm>
        </p:grpSpPr>
        <p:grpSp>
          <p:nvGrpSpPr>
            <p:cNvPr id="1042" name="Google Shape;1042;p42"/>
            <p:cNvGrpSpPr/>
            <p:nvPr/>
          </p:nvGrpSpPr>
          <p:grpSpPr>
            <a:xfrm>
              <a:off x="1229388" y="813412"/>
              <a:ext cx="457313" cy="370651"/>
              <a:chOff x="955700" y="-622436"/>
              <a:chExt cx="457313" cy="370651"/>
            </a:xfrm>
          </p:grpSpPr>
          <p:sp>
            <p:nvSpPr>
              <p:cNvPr id="1043" name="Google Shape;1043;p42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2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7" name="Google Shape;1047;p42"/>
            <p:cNvSpPr/>
            <p:nvPr/>
          </p:nvSpPr>
          <p:spPr>
            <a:xfrm>
              <a:off x="1886949" y="669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p42"/>
          <p:cNvGrpSpPr/>
          <p:nvPr/>
        </p:nvGrpSpPr>
        <p:grpSpPr>
          <a:xfrm>
            <a:off x="8125142" y="57869"/>
            <a:ext cx="962076" cy="851246"/>
            <a:chOff x="7647704" y="539494"/>
            <a:chExt cx="962076" cy="851246"/>
          </a:xfrm>
        </p:grpSpPr>
        <p:grpSp>
          <p:nvGrpSpPr>
            <p:cNvPr id="1049" name="Google Shape;1049;p42"/>
            <p:cNvGrpSpPr/>
            <p:nvPr/>
          </p:nvGrpSpPr>
          <p:grpSpPr>
            <a:xfrm>
              <a:off x="7890242" y="827362"/>
              <a:ext cx="601191" cy="368434"/>
              <a:chOff x="-4112725" y="1691025"/>
              <a:chExt cx="2381898" cy="1459722"/>
            </a:xfrm>
          </p:grpSpPr>
          <p:sp>
            <p:nvSpPr>
              <p:cNvPr id="1050" name="Google Shape;1050;p42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2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42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2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2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5" name="Google Shape;1055;p42"/>
            <p:cNvSpPr/>
            <p:nvPr/>
          </p:nvSpPr>
          <p:spPr>
            <a:xfrm>
              <a:off x="7647704" y="65920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8491421" y="12764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8340314" y="5394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43"/>
          <p:cNvGrpSpPr/>
          <p:nvPr/>
        </p:nvGrpSpPr>
        <p:grpSpPr>
          <a:xfrm>
            <a:off x="3779436" y="4713859"/>
            <a:ext cx="1585128" cy="350005"/>
            <a:chOff x="7010771" y="697150"/>
            <a:chExt cx="1678628" cy="370650"/>
          </a:xfrm>
        </p:grpSpPr>
        <p:grpSp>
          <p:nvGrpSpPr>
            <p:cNvPr id="1060" name="Google Shape;1060;p4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61" name="Google Shape;1061;p4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5" name="Google Shape;1065;p4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43"/>
          <p:cNvGrpSpPr/>
          <p:nvPr/>
        </p:nvGrpSpPr>
        <p:grpSpPr>
          <a:xfrm flipH="1">
            <a:off x="3944040" y="101724"/>
            <a:ext cx="1255918" cy="380978"/>
            <a:chOff x="2456262" y="827362"/>
            <a:chExt cx="1255918" cy="380978"/>
          </a:xfrm>
        </p:grpSpPr>
        <p:grpSp>
          <p:nvGrpSpPr>
            <p:cNvPr id="1069" name="Google Shape;1069;p43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1070" name="Google Shape;1070;p43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3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3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3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3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5" name="Google Shape;1075;p43"/>
            <p:cNvSpPr/>
            <p:nvPr/>
          </p:nvSpPr>
          <p:spPr>
            <a:xfrm>
              <a:off x="24562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3593821" y="10940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2f3d6ee338_1_995"/>
          <p:cNvSpPr txBox="1"/>
          <p:nvPr>
            <p:ph type="ctrTitle"/>
          </p:nvPr>
        </p:nvSpPr>
        <p:spPr>
          <a:xfrm>
            <a:off x="1065650" y="7447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082" name="Google Shape;1082;g32f3d6ee338_1_995"/>
          <p:cNvSpPr txBox="1"/>
          <p:nvPr>
            <p:ph idx="1" type="subTitle"/>
          </p:nvPr>
        </p:nvSpPr>
        <p:spPr>
          <a:xfrm>
            <a:off x="1065650" y="1834575"/>
            <a:ext cx="4122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3" name="Google Shape;1083;g32f3d6ee338_1_995"/>
          <p:cNvSpPr txBox="1"/>
          <p:nvPr>
            <p:ph idx="2" type="subTitle"/>
          </p:nvPr>
        </p:nvSpPr>
        <p:spPr>
          <a:xfrm>
            <a:off x="1065650" y="4315400"/>
            <a:ext cx="254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2f3d6ee338_1_981"/>
          <p:cNvSpPr txBox="1"/>
          <p:nvPr>
            <p:ph type="title"/>
          </p:nvPr>
        </p:nvSpPr>
        <p:spPr>
          <a:xfrm>
            <a:off x="720000" y="445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6" name="Google Shape;1086;g32f3d6ee338_1_981"/>
          <p:cNvSpPr txBox="1"/>
          <p:nvPr>
            <p:ph idx="2" type="title"/>
          </p:nvPr>
        </p:nvSpPr>
        <p:spPr>
          <a:xfrm>
            <a:off x="7200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7" name="Google Shape;1087;g32f3d6ee338_1_981"/>
          <p:cNvSpPr txBox="1"/>
          <p:nvPr>
            <p:ph idx="3" type="title"/>
          </p:nvPr>
        </p:nvSpPr>
        <p:spPr>
          <a:xfrm>
            <a:off x="49341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8" name="Google Shape;1088;g32f3d6ee338_1_981"/>
          <p:cNvSpPr txBox="1"/>
          <p:nvPr>
            <p:ph idx="1" type="subTitle"/>
          </p:nvPr>
        </p:nvSpPr>
        <p:spPr>
          <a:xfrm>
            <a:off x="720000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089" name="Google Shape;1089;g32f3d6ee338_1_981"/>
          <p:cNvSpPr txBox="1"/>
          <p:nvPr>
            <p:ph idx="4" type="subTitle"/>
          </p:nvPr>
        </p:nvSpPr>
        <p:spPr>
          <a:xfrm>
            <a:off x="4934106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1090" name="Google Shape;1090;g32f3d6ee338_1_981"/>
          <p:cNvGrpSpPr/>
          <p:nvPr/>
        </p:nvGrpSpPr>
        <p:grpSpPr>
          <a:xfrm>
            <a:off x="373562" y="4580000"/>
            <a:ext cx="1209043" cy="370651"/>
            <a:chOff x="7469012" y="531112"/>
            <a:chExt cx="1209043" cy="370651"/>
          </a:xfrm>
        </p:grpSpPr>
        <p:grpSp>
          <p:nvGrpSpPr>
            <p:cNvPr id="1091" name="Google Shape;1091;g32f3d6ee338_1_981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1092" name="Google Shape;1092;g32f3d6ee338_1_981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g32f3d6ee338_1_981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g32f3d6ee338_1_981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g32f3d6ee338_1_981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6" name="Google Shape;1096;g32f3d6ee338_1_981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32f3d6ee338_1_981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2f3d6ee338_1_9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0" name="Google Shape;1100;g32f3d6ee338_1_977"/>
          <p:cNvSpPr txBox="1"/>
          <p:nvPr>
            <p:ph idx="1" type="body"/>
          </p:nvPr>
        </p:nvSpPr>
        <p:spPr>
          <a:xfrm>
            <a:off x="720000" y="1210600"/>
            <a:ext cx="7704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101" name="Google Shape;1101;g32f3d6ee338_1_977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720000" y="1408100"/>
            <a:ext cx="321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2" name="Google Shape;202;p48"/>
          <p:cNvSpPr/>
          <p:nvPr>
            <p:ph idx="2" type="pic"/>
          </p:nvPr>
        </p:nvSpPr>
        <p:spPr>
          <a:xfrm>
            <a:off x="5477062" y="0"/>
            <a:ext cx="3666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3" name="Google Shape;203;p48"/>
          <p:cNvGrpSpPr/>
          <p:nvPr/>
        </p:nvGrpSpPr>
        <p:grpSpPr>
          <a:xfrm>
            <a:off x="145775" y="-51962"/>
            <a:ext cx="4396700" cy="4794250"/>
            <a:chOff x="145775" y="-51962"/>
            <a:chExt cx="4396700" cy="4794250"/>
          </a:xfrm>
        </p:grpSpPr>
        <p:sp>
          <p:nvSpPr>
            <p:cNvPr id="204" name="Google Shape;204;p48"/>
            <p:cNvSpPr/>
            <p:nvPr/>
          </p:nvSpPr>
          <p:spPr>
            <a:xfrm>
              <a:off x="145775" y="12193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5" name="Google Shape;205;p48"/>
            <p:cNvSpPr/>
            <p:nvPr/>
          </p:nvSpPr>
          <p:spPr>
            <a:xfrm>
              <a:off x="3042275" y="46084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6" name="Google Shape;206;p48"/>
            <p:cNvSpPr/>
            <p:nvPr/>
          </p:nvSpPr>
          <p:spPr>
            <a:xfrm>
              <a:off x="4477375" y="2224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7" name="Google Shape;207;p48"/>
            <p:cNvSpPr/>
            <p:nvPr/>
          </p:nvSpPr>
          <p:spPr>
            <a:xfrm>
              <a:off x="2260500" y="-5196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2f3d6ee338_1_999"/>
          <p:cNvSpPr txBox="1"/>
          <p:nvPr>
            <p:ph type="ctrTitle"/>
          </p:nvPr>
        </p:nvSpPr>
        <p:spPr>
          <a:xfrm>
            <a:off x="713225" y="827938"/>
            <a:ext cx="44112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104" name="Google Shape;1104;g32f3d6ee338_1_999"/>
          <p:cNvSpPr txBox="1"/>
          <p:nvPr>
            <p:ph idx="1" type="subTitle"/>
          </p:nvPr>
        </p:nvSpPr>
        <p:spPr>
          <a:xfrm>
            <a:off x="713225" y="3667563"/>
            <a:ext cx="218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2f3d6ee338_1_1002"/>
          <p:cNvSpPr txBox="1"/>
          <p:nvPr>
            <p:ph type="title"/>
          </p:nvPr>
        </p:nvSpPr>
        <p:spPr>
          <a:xfrm>
            <a:off x="2117200" y="1531800"/>
            <a:ext cx="37596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7" name="Google Shape;1107;g32f3d6ee338_1_1002"/>
          <p:cNvSpPr txBox="1"/>
          <p:nvPr>
            <p:ph idx="2" type="title"/>
          </p:nvPr>
        </p:nvSpPr>
        <p:spPr>
          <a:xfrm>
            <a:off x="713225" y="1531800"/>
            <a:ext cx="1252800" cy="207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108" name="Google Shape;1108;g32f3d6ee338_1_1002"/>
          <p:cNvSpPr txBox="1"/>
          <p:nvPr>
            <p:ph idx="1" type="subTitle"/>
          </p:nvPr>
        </p:nvSpPr>
        <p:spPr>
          <a:xfrm>
            <a:off x="2117200" y="3194400"/>
            <a:ext cx="3759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9" name="Google Shape;1109;g32f3d6ee338_1_1002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2f3d6ee338_1_10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2f3d6ee338_1_1009"/>
          <p:cNvSpPr txBox="1"/>
          <p:nvPr>
            <p:ph type="title"/>
          </p:nvPr>
        </p:nvSpPr>
        <p:spPr>
          <a:xfrm>
            <a:off x="3276600" y="1207113"/>
            <a:ext cx="50973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4" name="Google Shape;1114;g32f3d6ee338_1_1009"/>
          <p:cNvSpPr txBox="1"/>
          <p:nvPr>
            <p:ph idx="1" type="subTitle"/>
          </p:nvPr>
        </p:nvSpPr>
        <p:spPr>
          <a:xfrm>
            <a:off x="3276600" y="2869588"/>
            <a:ext cx="509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2f3d6ee338_1_1012"/>
          <p:cNvSpPr txBox="1"/>
          <p:nvPr>
            <p:ph type="title"/>
          </p:nvPr>
        </p:nvSpPr>
        <p:spPr>
          <a:xfrm>
            <a:off x="713225" y="1360650"/>
            <a:ext cx="57924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2f3d6ee338_1_1014"/>
          <p:cNvSpPr txBox="1"/>
          <p:nvPr>
            <p:ph idx="1" type="body"/>
          </p:nvPr>
        </p:nvSpPr>
        <p:spPr>
          <a:xfrm>
            <a:off x="720000" y="2448513"/>
            <a:ext cx="4047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119" name="Google Shape;1119;g32f3d6ee338_1_1014"/>
          <p:cNvSpPr txBox="1"/>
          <p:nvPr>
            <p:ph type="title"/>
          </p:nvPr>
        </p:nvSpPr>
        <p:spPr>
          <a:xfrm>
            <a:off x="720000" y="750688"/>
            <a:ext cx="40470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20" name="Google Shape;1120;g32f3d6ee338_1_1014"/>
          <p:cNvGrpSpPr/>
          <p:nvPr/>
        </p:nvGrpSpPr>
        <p:grpSpPr>
          <a:xfrm>
            <a:off x="720004" y="189484"/>
            <a:ext cx="1585129" cy="350005"/>
            <a:chOff x="7010771" y="697150"/>
            <a:chExt cx="1678628" cy="370650"/>
          </a:xfrm>
        </p:grpSpPr>
        <p:grpSp>
          <p:nvGrpSpPr>
            <p:cNvPr id="1121" name="Google Shape;1121;g32f3d6ee338_1_1014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122" name="Google Shape;1122;g32f3d6ee338_1_1014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32f3d6ee338_1_1014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32f3d6ee338_1_1014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32f3d6ee338_1_1014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6" name="Google Shape;1126;g32f3d6ee338_1_1014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32f3d6ee338_1_1014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32f3d6ee338_1_1014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2f3d6ee338_1_1026"/>
          <p:cNvSpPr txBox="1"/>
          <p:nvPr>
            <p:ph idx="1" type="body"/>
          </p:nvPr>
        </p:nvSpPr>
        <p:spPr>
          <a:xfrm>
            <a:off x="720000" y="3514725"/>
            <a:ext cx="4042500" cy="1089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2f3d6ee338_1_1028"/>
          <p:cNvSpPr txBox="1"/>
          <p:nvPr>
            <p:ph hasCustomPrompt="1" type="title"/>
          </p:nvPr>
        </p:nvSpPr>
        <p:spPr>
          <a:xfrm>
            <a:off x="713225" y="1668031"/>
            <a:ext cx="6462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33" name="Google Shape;1133;g32f3d6ee338_1_1028"/>
          <p:cNvSpPr txBox="1"/>
          <p:nvPr>
            <p:ph idx="1" type="subTitle"/>
          </p:nvPr>
        </p:nvSpPr>
        <p:spPr>
          <a:xfrm>
            <a:off x="713375" y="3009869"/>
            <a:ext cx="64629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2f3d6ee338_1_10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7" name="Google Shape;1137;g32f3d6ee338_1_1032"/>
          <p:cNvSpPr txBox="1"/>
          <p:nvPr>
            <p:ph idx="2" type="title"/>
          </p:nvPr>
        </p:nvSpPr>
        <p:spPr>
          <a:xfrm>
            <a:off x="193307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8" name="Google Shape;1138;g32f3d6ee338_1_1032"/>
          <p:cNvSpPr txBox="1"/>
          <p:nvPr>
            <p:ph idx="3" type="title"/>
          </p:nvPr>
        </p:nvSpPr>
        <p:spPr>
          <a:xfrm>
            <a:off x="593592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9" name="Google Shape;1139;g32f3d6ee338_1_1032"/>
          <p:cNvSpPr txBox="1"/>
          <p:nvPr>
            <p:ph idx="1" type="subTitle"/>
          </p:nvPr>
        </p:nvSpPr>
        <p:spPr>
          <a:xfrm>
            <a:off x="193306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0" name="Google Shape;1140;g32f3d6ee338_1_1032"/>
          <p:cNvSpPr txBox="1"/>
          <p:nvPr>
            <p:ph idx="4" type="subTitle"/>
          </p:nvPr>
        </p:nvSpPr>
        <p:spPr>
          <a:xfrm>
            <a:off x="593591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1" name="Google Shape;1141;g32f3d6ee338_1_1032"/>
          <p:cNvSpPr txBox="1"/>
          <p:nvPr>
            <p:ph idx="5" type="title"/>
          </p:nvPr>
        </p:nvSpPr>
        <p:spPr>
          <a:xfrm>
            <a:off x="193307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2" name="Google Shape;1142;g32f3d6ee338_1_1032"/>
          <p:cNvSpPr txBox="1"/>
          <p:nvPr>
            <p:ph idx="6" type="title"/>
          </p:nvPr>
        </p:nvSpPr>
        <p:spPr>
          <a:xfrm>
            <a:off x="593592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3" name="Google Shape;1143;g32f3d6ee338_1_1032"/>
          <p:cNvSpPr txBox="1"/>
          <p:nvPr>
            <p:ph idx="7" type="subTitle"/>
          </p:nvPr>
        </p:nvSpPr>
        <p:spPr>
          <a:xfrm>
            <a:off x="1933088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g32f3d6ee338_1_1032"/>
          <p:cNvSpPr txBox="1"/>
          <p:nvPr>
            <p:ph idx="8" type="subTitle"/>
          </p:nvPr>
        </p:nvSpPr>
        <p:spPr>
          <a:xfrm>
            <a:off x="5935917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g32f3d6ee338_1_1032"/>
          <p:cNvSpPr txBox="1"/>
          <p:nvPr>
            <p:ph idx="9" type="title"/>
          </p:nvPr>
        </p:nvSpPr>
        <p:spPr>
          <a:xfrm>
            <a:off x="962575" y="1409675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46" name="Google Shape;1146;g32f3d6ee338_1_1032"/>
          <p:cNvSpPr txBox="1"/>
          <p:nvPr>
            <p:ph idx="13" type="title"/>
          </p:nvPr>
        </p:nvSpPr>
        <p:spPr>
          <a:xfrm>
            <a:off x="962575" y="3086600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47" name="Google Shape;1147;g32f3d6ee338_1_1032"/>
          <p:cNvSpPr txBox="1"/>
          <p:nvPr>
            <p:ph idx="14" type="title"/>
          </p:nvPr>
        </p:nvSpPr>
        <p:spPr>
          <a:xfrm>
            <a:off x="4965425" y="1409675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48" name="Google Shape;1148;g32f3d6ee338_1_1032"/>
          <p:cNvSpPr txBox="1"/>
          <p:nvPr>
            <p:ph idx="15" type="title"/>
          </p:nvPr>
        </p:nvSpPr>
        <p:spPr>
          <a:xfrm>
            <a:off x="4965425" y="3086600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1149" name="Google Shape;1149;g32f3d6ee338_1_1032"/>
          <p:cNvGrpSpPr/>
          <p:nvPr/>
        </p:nvGrpSpPr>
        <p:grpSpPr>
          <a:xfrm>
            <a:off x="1748698" y="4680203"/>
            <a:ext cx="863074" cy="177268"/>
            <a:chOff x="3670460" y="4643166"/>
            <a:chExt cx="863074" cy="177268"/>
          </a:xfrm>
        </p:grpSpPr>
        <p:sp>
          <p:nvSpPr>
            <p:cNvPr id="1150" name="Google Shape;1150;g32f3d6ee338_1_1032"/>
            <p:cNvSpPr/>
            <p:nvPr/>
          </p:nvSpPr>
          <p:spPr>
            <a:xfrm>
              <a:off x="3670460" y="4643166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1" y="2088"/>
                    <a:pt x="4192" y="2837"/>
                  </a:cubicBezTo>
                  <a:cubicBezTo>
                    <a:pt x="4192" y="3385"/>
                    <a:pt x="3862" y="3879"/>
                    <a:pt x="3355" y="4089"/>
                  </a:cubicBezTo>
                  <a:cubicBezTo>
                    <a:pt x="3187" y="4159"/>
                    <a:pt x="3011" y="4192"/>
                    <a:pt x="2836" y="4192"/>
                  </a:cubicBezTo>
                  <a:cubicBezTo>
                    <a:pt x="2483" y="4192"/>
                    <a:pt x="2136" y="4055"/>
                    <a:pt x="1877" y="3795"/>
                  </a:cubicBezTo>
                  <a:cubicBezTo>
                    <a:pt x="1489" y="3407"/>
                    <a:pt x="1373" y="2823"/>
                    <a:pt x="1583" y="2317"/>
                  </a:cubicBezTo>
                  <a:cubicBezTo>
                    <a:pt x="1793" y="1810"/>
                    <a:pt x="2287" y="1480"/>
                    <a:pt x="2836" y="1480"/>
                  </a:cubicBezTo>
                  <a:close/>
                  <a:moveTo>
                    <a:pt x="2836" y="1"/>
                  </a:moveTo>
                  <a:cubicBezTo>
                    <a:pt x="1272" y="1"/>
                    <a:pt x="0" y="1272"/>
                    <a:pt x="0" y="2837"/>
                  </a:cubicBezTo>
                  <a:cubicBezTo>
                    <a:pt x="0" y="4400"/>
                    <a:pt x="1272" y="5673"/>
                    <a:pt x="2836" y="5673"/>
                  </a:cubicBezTo>
                  <a:cubicBezTo>
                    <a:pt x="4400" y="5673"/>
                    <a:pt x="5672" y="4400"/>
                    <a:pt x="5672" y="2837"/>
                  </a:cubicBezTo>
                  <a:cubicBezTo>
                    <a:pt x="5672" y="1272"/>
                    <a:pt x="4400" y="1"/>
                    <a:pt x="2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2f3d6ee338_1_1032"/>
            <p:cNvSpPr/>
            <p:nvPr/>
          </p:nvSpPr>
          <p:spPr>
            <a:xfrm>
              <a:off x="4389199" y="46431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2f3d6ee338_1_1032"/>
            <p:cNvSpPr/>
            <p:nvPr/>
          </p:nvSpPr>
          <p:spPr>
            <a:xfrm>
              <a:off x="4042810" y="4706146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901" y="0"/>
                  </a:moveTo>
                  <a:cubicBezTo>
                    <a:pt x="691" y="0"/>
                    <a:pt x="481" y="80"/>
                    <a:pt x="321" y="240"/>
                  </a:cubicBezTo>
                  <a:cubicBezTo>
                    <a:pt x="1" y="560"/>
                    <a:pt x="1" y="1080"/>
                    <a:pt x="321" y="1399"/>
                  </a:cubicBezTo>
                  <a:lnTo>
                    <a:pt x="839" y="1918"/>
                  </a:lnTo>
                  <a:cubicBezTo>
                    <a:pt x="1021" y="2099"/>
                    <a:pt x="1021" y="2393"/>
                    <a:pt x="839" y="2574"/>
                  </a:cubicBezTo>
                  <a:lnTo>
                    <a:pt x="321" y="3092"/>
                  </a:lnTo>
                  <a:cubicBezTo>
                    <a:pt x="1" y="3412"/>
                    <a:pt x="1" y="3931"/>
                    <a:pt x="321" y="4251"/>
                  </a:cubicBezTo>
                  <a:cubicBezTo>
                    <a:pt x="481" y="4411"/>
                    <a:pt x="691" y="4491"/>
                    <a:pt x="901" y="4491"/>
                  </a:cubicBezTo>
                  <a:cubicBezTo>
                    <a:pt x="1110" y="4491"/>
                    <a:pt x="1320" y="4411"/>
                    <a:pt x="1480" y="4251"/>
                  </a:cubicBezTo>
                  <a:lnTo>
                    <a:pt x="1999" y="3733"/>
                  </a:lnTo>
                  <a:cubicBezTo>
                    <a:pt x="2089" y="3642"/>
                    <a:pt x="2207" y="3597"/>
                    <a:pt x="2326" y="3597"/>
                  </a:cubicBezTo>
                  <a:cubicBezTo>
                    <a:pt x="2445" y="3597"/>
                    <a:pt x="2564" y="3642"/>
                    <a:pt x="2654" y="3733"/>
                  </a:cubicBezTo>
                  <a:lnTo>
                    <a:pt x="3173" y="4251"/>
                  </a:lnTo>
                  <a:cubicBezTo>
                    <a:pt x="3333" y="4411"/>
                    <a:pt x="3542" y="4491"/>
                    <a:pt x="3752" y="4491"/>
                  </a:cubicBezTo>
                  <a:cubicBezTo>
                    <a:pt x="3962" y="4491"/>
                    <a:pt x="4172" y="4411"/>
                    <a:pt x="4332" y="4251"/>
                  </a:cubicBezTo>
                  <a:cubicBezTo>
                    <a:pt x="4652" y="3931"/>
                    <a:pt x="4652" y="3412"/>
                    <a:pt x="4331" y="3092"/>
                  </a:cubicBezTo>
                  <a:lnTo>
                    <a:pt x="3814" y="2574"/>
                  </a:lnTo>
                  <a:cubicBezTo>
                    <a:pt x="3632" y="2393"/>
                    <a:pt x="3632" y="2099"/>
                    <a:pt x="3814" y="1918"/>
                  </a:cubicBezTo>
                  <a:lnTo>
                    <a:pt x="4332" y="1399"/>
                  </a:lnTo>
                  <a:cubicBezTo>
                    <a:pt x="4652" y="1080"/>
                    <a:pt x="4652" y="561"/>
                    <a:pt x="4332" y="240"/>
                  </a:cubicBezTo>
                  <a:cubicBezTo>
                    <a:pt x="4172" y="80"/>
                    <a:pt x="3962" y="0"/>
                    <a:pt x="3752" y="0"/>
                  </a:cubicBezTo>
                  <a:cubicBezTo>
                    <a:pt x="3542" y="0"/>
                    <a:pt x="3333" y="80"/>
                    <a:pt x="3173" y="240"/>
                  </a:cubicBezTo>
                  <a:lnTo>
                    <a:pt x="2654" y="758"/>
                  </a:lnTo>
                  <a:cubicBezTo>
                    <a:pt x="2564" y="849"/>
                    <a:pt x="2445" y="895"/>
                    <a:pt x="2326" y="895"/>
                  </a:cubicBezTo>
                  <a:cubicBezTo>
                    <a:pt x="2207" y="895"/>
                    <a:pt x="2089" y="849"/>
                    <a:pt x="1999" y="758"/>
                  </a:cubicBezTo>
                  <a:lnTo>
                    <a:pt x="1480" y="240"/>
                  </a:lnTo>
                  <a:cubicBezTo>
                    <a:pt x="1320" y="80"/>
                    <a:pt x="1110" y="0"/>
                    <a:pt x="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0" name="Google Shape;210;p49"/>
          <p:cNvSpPr/>
          <p:nvPr/>
        </p:nvSpPr>
        <p:spPr>
          <a:xfrm flipH="1">
            <a:off x="7616892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49"/>
          <p:cNvGrpSpPr/>
          <p:nvPr/>
        </p:nvGrpSpPr>
        <p:grpSpPr>
          <a:xfrm flipH="1">
            <a:off x="94951" y="335939"/>
            <a:ext cx="9327661" cy="4572549"/>
            <a:chOff x="-419328" y="335939"/>
            <a:chExt cx="9327661" cy="4572549"/>
          </a:xfrm>
        </p:grpSpPr>
        <p:grpSp>
          <p:nvGrpSpPr>
            <p:cNvPr id="212" name="Google Shape;212;p4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213" name="Google Shape;213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4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9" name="Google Shape;229;p4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0" name="Google Shape;230;p4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31" name="Google Shape;231;p4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232" name="Google Shape;232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" name="Google Shape;247;p4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2f3d6ee338_1_1050"/>
          <p:cNvSpPr txBox="1"/>
          <p:nvPr>
            <p:ph type="title"/>
          </p:nvPr>
        </p:nvSpPr>
        <p:spPr>
          <a:xfrm>
            <a:off x="3982725" y="3100469"/>
            <a:ext cx="4389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5" name="Google Shape;1155;g32f3d6ee338_1_1050"/>
          <p:cNvSpPr txBox="1"/>
          <p:nvPr>
            <p:ph idx="1" type="subTitle"/>
          </p:nvPr>
        </p:nvSpPr>
        <p:spPr>
          <a:xfrm>
            <a:off x="3982725" y="1638931"/>
            <a:ext cx="43899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2f3d6ee338_1_1053"/>
          <p:cNvSpPr txBox="1"/>
          <p:nvPr>
            <p:ph type="title"/>
          </p:nvPr>
        </p:nvSpPr>
        <p:spPr>
          <a:xfrm>
            <a:off x="72627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158" name="Google Shape;1158;g32f3d6ee338_1_1053"/>
          <p:cNvSpPr txBox="1"/>
          <p:nvPr>
            <p:ph idx="1" type="subTitle"/>
          </p:nvPr>
        </p:nvSpPr>
        <p:spPr>
          <a:xfrm>
            <a:off x="72627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9" name="Google Shape;1159;g32f3d6ee338_1_1053"/>
          <p:cNvSpPr txBox="1"/>
          <p:nvPr>
            <p:ph idx="2" type="title"/>
          </p:nvPr>
        </p:nvSpPr>
        <p:spPr>
          <a:xfrm>
            <a:off x="491042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160" name="Google Shape;1160;g32f3d6ee338_1_1053"/>
          <p:cNvSpPr txBox="1"/>
          <p:nvPr>
            <p:ph idx="3" type="subTitle"/>
          </p:nvPr>
        </p:nvSpPr>
        <p:spPr>
          <a:xfrm>
            <a:off x="491042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1" name="Google Shape;1161;g32f3d6ee338_1_1053"/>
          <p:cNvSpPr txBox="1"/>
          <p:nvPr>
            <p:ph idx="4" type="title"/>
          </p:nvPr>
        </p:nvSpPr>
        <p:spPr>
          <a:xfrm>
            <a:off x="491042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162" name="Google Shape;1162;g32f3d6ee338_1_1053"/>
          <p:cNvSpPr txBox="1"/>
          <p:nvPr>
            <p:ph idx="5" type="subTitle"/>
          </p:nvPr>
        </p:nvSpPr>
        <p:spPr>
          <a:xfrm>
            <a:off x="491042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3" name="Google Shape;1163;g32f3d6ee338_1_1053"/>
          <p:cNvSpPr txBox="1"/>
          <p:nvPr>
            <p:ph idx="6" type="title"/>
          </p:nvPr>
        </p:nvSpPr>
        <p:spPr>
          <a:xfrm>
            <a:off x="72627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164" name="Google Shape;1164;g32f3d6ee338_1_1053"/>
          <p:cNvSpPr txBox="1"/>
          <p:nvPr>
            <p:ph idx="7" type="subTitle"/>
          </p:nvPr>
        </p:nvSpPr>
        <p:spPr>
          <a:xfrm>
            <a:off x="72627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5" name="Google Shape;1165;g32f3d6ee338_1_1053"/>
          <p:cNvGrpSpPr/>
          <p:nvPr/>
        </p:nvGrpSpPr>
        <p:grpSpPr>
          <a:xfrm flipH="1">
            <a:off x="7243867" y="312369"/>
            <a:ext cx="1160803" cy="149474"/>
            <a:chOff x="7406117" y="503619"/>
            <a:chExt cx="1160803" cy="149474"/>
          </a:xfrm>
        </p:grpSpPr>
        <p:sp>
          <p:nvSpPr>
            <p:cNvPr id="1166" name="Google Shape;1166;g32f3d6ee338_1_105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32f3d6ee338_1_105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32f3d6ee338_1_1053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g32f3d6ee338_1_1053"/>
          <p:cNvGrpSpPr/>
          <p:nvPr/>
        </p:nvGrpSpPr>
        <p:grpSpPr>
          <a:xfrm>
            <a:off x="713237" y="276512"/>
            <a:ext cx="1209043" cy="370651"/>
            <a:chOff x="7469012" y="531112"/>
            <a:chExt cx="1209043" cy="370651"/>
          </a:xfrm>
        </p:grpSpPr>
        <p:grpSp>
          <p:nvGrpSpPr>
            <p:cNvPr id="1170" name="Google Shape;1170;g32f3d6ee338_1_1053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1171" name="Google Shape;1171;g32f3d6ee338_1_1053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g32f3d6ee338_1_1053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2f3d6ee338_1_1053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32f3d6ee338_1_1053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5" name="Google Shape;1175;g32f3d6ee338_1_1053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32f3d6ee338_1_1053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1">
  <p:cSld name="CUSTOM_4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2f3d6ee338_1_1074"/>
          <p:cNvSpPr txBox="1"/>
          <p:nvPr>
            <p:ph type="title"/>
          </p:nvPr>
        </p:nvSpPr>
        <p:spPr>
          <a:xfrm>
            <a:off x="388620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9" name="Google Shape;1179;g32f3d6ee338_1_1074"/>
          <p:cNvSpPr txBox="1"/>
          <p:nvPr>
            <p:ph idx="2" type="title"/>
          </p:nvPr>
        </p:nvSpPr>
        <p:spPr>
          <a:xfrm>
            <a:off x="653595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0" name="Google Shape;1180;g32f3d6ee338_1_1074"/>
          <p:cNvSpPr txBox="1"/>
          <p:nvPr>
            <p:ph idx="3" type="title"/>
          </p:nvPr>
        </p:nvSpPr>
        <p:spPr>
          <a:xfrm>
            <a:off x="1236451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1" name="Google Shape;1181;g32f3d6ee338_1_1074"/>
          <p:cNvSpPr txBox="1"/>
          <p:nvPr>
            <p:ph idx="4" type="title"/>
          </p:nvPr>
        </p:nvSpPr>
        <p:spPr>
          <a:xfrm>
            <a:off x="60195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2" name="Google Shape;1182;g32f3d6ee338_1_1074"/>
          <p:cNvSpPr txBox="1"/>
          <p:nvPr>
            <p:ph idx="5" type="title"/>
          </p:nvPr>
        </p:nvSpPr>
        <p:spPr>
          <a:xfrm>
            <a:off x="336975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3" name="Google Shape;1183;g32f3d6ee338_1_1074"/>
          <p:cNvSpPr txBox="1"/>
          <p:nvPr>
            <p:ph idx="1" type="subTitle"/>
          </p:nvPr>
        </p:nvSpPr>
        <p:spPr>
          <a:xfrm>
            <a:off x="7200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4" name="Google Shape;1184;g32f3d6ee338_1_1074"/>
          <p:cNvSpPr txBox="1"/>
          <p:nvPr>
            <p:ph idx="6" type="subTitle"/>
          </p:nvPr>
        </p:nvSpPr>
        <p:spPr>
          <a:xfrm>
            <a:off x="336975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5" name="Google Shape;1185;g32f3d6ee338_1_1074"/>
          <p:cNvSpPr txBox="1"/>
          <p:nvPr>
            <p:ph idx="7" type="title"/>
          </p:nvPr>
        </p:nvSpPr>
        <p:spPr>
          <a:xfrm>
            <a:off x="7200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6" name="Google Shape;1186;g32f3d6ee338_1_1074"/>
          <p:cNvSpPr txBox="1"/>
          <p:nvPr>
            <p:ph idx="8" type="subTitle"/>
          </p:nvPr>
        </p:nvSpPr>
        <p:spPr>
          <a:xfrm>
            <a:off x="60195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g32f3d6ee338_1_1074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88" name="Google Shape;1188;g32f3d6ee338_1_1074"/>
          <p:cNvGrpSpPr/>
          <p:nvPr/>
        </p:nvGrpSpPr>
        <p:grpSpPr>
          <a:xfrm flipH="1">
            <a:off x="-145342" y="1476424"/>
            <a:ext cx="789146" cy="370056"/>
            <a:chOff x="2608662" y="827362"/>
            <a:chExt cx="789146" cy="370056"/>
          </a:xfrm>
        </p:grpSpPr>
        <p:grpSp>
          <p:nvGrpSpPr>
            <p:cNvPr id="1189" name="Google Shape;1189;g32f3d6ee338_1_1074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1190" name="Google Shape;1190;g32f3d6ee338_1_1074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32f3d6ee338_1_1074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32f3d6ee338_1_1074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32f3d6ee338_1_1074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g32f3d6ee338_1_1074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5" name="Google Shape;1195;g32f3d6ee338_1_1074"/>
            <p:cNvSpPr/>
            <p:nvPr/>
          </p:nvSpPr>
          <p:spPr>
            <a:xfrm>
              <a:off x="26086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g32f3d6ee338_1_1074"/>
          <p:cNvGrpSpPr/>
          <p:nvPr/>
        </p:nvGrpSpPr>
        <p:grpSpPr>
          <a:xfrm>
            <a:off x="2301079" y="4428997"/>
            <a:ext cx="1585129" cy="350005"/>
            <a:chOff x="7010771" y="697150"/>
            <a:chExt cx="1678628" cy="370650"/>
          </a:xfrm>
        </p:grpSpPr>
        <p:grpSp>
          <p:nvGrpSpPr>
            <p:cNvPr id="1197" name="Google Shape;1197;g32f3d6ee338_1_1074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198" name="Google Shape;1198;g32f3d6ee338_1_1074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32f3d6ee338_1_1074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32f3d6ee338_1_1074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32f3d6ee338_1_1074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2" name="Google Shape;1202;g32f3d6ee338_1_1074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32f3d6ee338_1_1074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32f3d6ee338_1_1074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2f3d6ee338_1_1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7" name="Google Shape;1207;g32f3d6ee338_1_1102"/>
          <p:cNvSpPr txBox="1"/>
          <p:nvPr>
            <p:ph idx="2" type="title"/>
          </p:nvPr>
        </p:nvSpPr>
        <p:spPr>
          <a:xfrm>
            <a:off x="25846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8" name="Google Shape;1208;g32f3d6ee338_1_1102"/>
          <p:cNvSpPr txBox="1"/>
          <p:nvPr>
            <p:ph idx="3" type="title"/>
          </p:nvPr>
        </p:nvSpPr>
        <p:spPr>
          <a:xfrm>
            <a:off x="65194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9" name="Google Shape;1209;g32f3d6ee338_1_1102"/>
          <p:cNvSpPr txBox="1"/>
          <p:nvPr>
            <p:ph idx="1" type="subTitle"/>
          </p:nvPr>
        </p:nvSpPr>
        <p:spPr>
          <a:xfrm>
            <a:off x="2584650" y="2669997"/>
            <a:ext cx="18972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210" name="Google Shape;1210;g32f3d6ee338_1_1102"/>
          <p:cNvSpPr txBox="1"/>
          <p:nvPr>
            <p:ph idx="4" type="subTitle"/>
          </p:nvPr>
        </p:nvSpPr>
        <p:spPr>
          <a:xfrm>
            <a:off x="6519750" y="2669997"/>
            <a:ext cx="1897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2f3d6ee338_1_11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3" name="Google Shape;1213;g32f3d6ee338_1_1108"/>
          <p:cNvSpPr txBox="1"/>
          <p:nvPr>
            <p:ph idx="1" type="body"/>
          </p:nvPr>
        </p:nvSpPr>
        <p:spPr>
          <a:xfrm>
            <a:off x="720000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214" name="Google Shape;1214;g32f3d6ee338_1_1108"/>
          <p:cNvSpPr txBox="1"/>
          <p:nvPr>
            <p:ph idx="2" type="body"/>
          </p:nvPr>
        </p:nvSpPr>
        <p:spPr>
          <a:xfrm>
            <a:off x="4621068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2f3d6ee338_1_1112"/>
          <p:cNvSpPr txBox="1"/>
          <p:nvPr>
            <p:ph type="title"/>
          </p:nvPr>
        </p:nvSpPr>
        <p:spPr>
          <a:xfrm>
            <a:off x="6019500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g32f3d6ee338_1_1112"/>
          <p:cNvSpPr txBox="1"/>
          <p:nvPr>
            <p:ph idx="2" type="title"/>
          </p:nvPr>
        </p:nvSpPr>
        <p:spPr>
          <a:xfrm>
            <a:off x="3369748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8" name="Google Shape;1218;g32f3d6ee338_1_1112"/>
          <p:cNvSpPr txBox="1"/>
          <p:nvPr>
            <p:ph idx="1" type="subTitle"/>
          </p:nvPr>
        </p:nvSpPr>
        <p:spPr>
          <a:xfrm>
            <a:off x="720001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g32f3d6ee338_1_1112"/>
          <p:cNvSpPr txBox="1"/>
          <p:nvPr>
            <p:ph idx="3" type="subTitle"/>
          </p:nvPr>
        </p:nvSpPr>
        <p:spPr>
          <a:xfrm>
            <a:off x="336975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g32f3d6ee338_1_1112"/>
          <p:cNvSpPr txBox="1"/>
          <p:nvPr>
            <p:ph idx="4" type="title"/>
          </p:nvPr>
        </p:nvSpPr>
        <p:spPr>
          <a:xfrm>
            <a:off x="720001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1" name="Google Shape;1221;g32f3d6ee338_1_1112"/>
          <p:cNvSpPr txBox="1"/>
          <p:nvPr>
            <p:ph idx="5" type="subTitle"/>
          </p:nvPr>
        </p:nvSpPr>
        <p:spPr>
          <a:xfrm>
            <a:off x="601950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g32f3d6ee338_1_111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2f3d6ee338_1_1120"/>
          <p:cNvSpPr txBox="1"/>
          <p:nvPr>
            <p:ph type="title"/>
          </p:nvPr>
        </p:nvSpPr>
        <p:spPr>
          <a:xfrm>
            <a:off x="6019500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5" name="Google Shape;1225;g32f3d6ee338_1_1120"/>
          <p:cNvSpPr txBox="1"/>
          <p:nvPr>
            <p:ph idx="2" type="title"/>
          </p:nvPr>
        </p:nvSpPr>
        <p:spPr>
          <a:xfrm>
            <a:off x="3369748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6" name="Google Shape;1226;g32f3d6ee338_1_1120"/>
          <p:cNvSpPr txBox="1"/>
          <p:nvPr>
            <p:ph idx="1" type="subTitle"/>
          </p:nvPr>
        </p:nvSpPr>
        <p:spPr>
          <a:xfrm>
            <a:off x="72000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" name="Google Shape;1227;g32f3d6ee338_1_1120"/>
          <p:cNvSpPr txBox="1"/>
          <p:nvPr>
            <p:ph idx="3" type="subTitle"/>
          </p:nvPr>
        </p:nvSpPr>
        <p:spPr>
          <a:xfrm>
            <a:off x="336974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g32f3d6ee338_1_1120"/>
          <p:cNvSpPr txBox="1"/>
          <p:nvPr>
            <p:ph idx="4" type="title"/>
          </p:nvPr>
        </p:nvSpPr>
        <p:spPr>
          <a:xfrm>
            <a:off x="720001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9" name="Google Shape;1229;g32f3d6ee338_1_1120"/>
          <p:cNvSpPr txBox="1"/>
          <p:nvPr>
            <p:ph idx="5" type="subTitle"/>
          </p:nvPr>
        </p:nvSpPr>
        <p:spPr>
          <a:xfrm>
            <a:off x="6019500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g32f3d6ee338_1_112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2f3d6ee338_1_1128"/>
          <p:cNvSpPr txBox="1"/>
          <p:nvPr>
            <p:ph type="title"/>
          </p:nvPr>
        </p:nvSpPr>
        <p:spPr>
          <a:xfrm>
            <a:off x="1599966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3" name="Google Shape;1233;g32f3d6ee338_1_1128"/>
          <p:cNvSpPr txBox="1"/>
          <p:nvPr>
            <p:ph idx="2" type="title"/>
          </p:nvPr>
        </p:nvSpPr>
        <p:spPr>
          <a:xfrm>
            <a:off x="5458739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4" name="Google Shape;1234;g32f3d6ee338_1_1128"/>
          <p:cNvSpPr txBox="1"/>
          <p:nvPr>
            <p:ph idx="1" type="subTitle"/>
          </p:nvPr>
        </p:nvSpPr>
        <p:spPr>
          <a:xfrm>
            <a:off x="1599959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g32f3d6ee338_1_1128"/>
          <p:cNvSpPr txBox="1"/>
          <p:nvPr>
            <p:ph idx="3" type="subTitle"/>
          </p:nvPr>
        </p:nvSpPr>
        <p:spPr>
          <a:xfrm>
            <a:off x="5458732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g32f3d6ee338_1_1128"/>
          <p:cNvSpPr txBox="1"/>
          <p:nvPr>
            <p:ph idx="4" type="title"/>
          </p:nvPr>
        </p:nvSpPr>
        <p:spPr>
          <a:xfrm>
            <a:off x="1599966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7" name="Google Shape;1237;g32f3d6ee338_1_1128"/>
          <p:cNvSpPr txBox="1"/>
          <p:nvPr>
            <p:ph idx="5" type="title"/>
          </p:nvPr>
        </p:nvSpPr>
        <p:spPr>
          <a:xfrm>
            <a:off x="5458739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8" name="Google Shape;1238;g32f3d6ee338_1_1128"/>
          <p:cNvSpPr txBox="1"/>
          <p:nvPr>
            <p:ph idx="6" type="subTitle"/>
          </p:nvPr>
        </p:nvSpPr>
        <p:spPr>
          <a:xfrm>
            <a:off x="1599959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9" name="Google Shape;1239;g32f3d6ee338_1_1128"/>
          <p:cNvSpPr txBox="1"/>
          <p:nvPr>
            <p:ph idx="7" type="subTitle"/>
          </p:nvPr>
        </p:nvSpPr>
        <p:spPr>
          <a:xfrm>
            <a:off x="5458732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0" name="Google Shape;1240;g32f3d6ee338_1_112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41" name="Google Shape;1241;g32f3d6ee338_1_1128"/>
          <p:cNvGrpSpPr/>
          <p:nvPr/>
        </p:nvGrpSpPr>
        <p:grpSpPr>
          <a:xfrm>
            <a:off x="250701" y="4079225"/>
            <a:ext cx="905525" cy="762646"/>
            <a:chOff x="7877838" y="227809"/>
            <a:chExt cx="800217" cy="673954"/>
          </a:xfrm>
        </p:grpSpPr>
        <p:grpSp>
          <p:nvGrpSpPr>
            <p:cNvPr id="1242" name="Google Shape;1242;g32f3d6ee338_1_1128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1243" name="Google Shape;1243;g32f3d6ee338_1_1128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g32f3d6ee338_1_1128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g32f3d6ee338_1_1128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32f3d6ee338_1_1128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7" name="Google Shape;1247;g32f3d6ee338_1_1128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32f3d6ee338_1_1128"/>
            <p:cNvSpPr/>
            <p:nvPr/>
          </p:nvSpPr>
          <p:spPr>
            <a:xfrm>
              <a:off x="7926212" y="2278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2f3d6ee338_1_1146"/>
          <p:cNvSpPr txBox="1"/>
          <p:nvPr>
            <p:ph type="title"/>
          </p:nvPr>
        </p:nvSpPr>
        <p:spPr>
          <a:xfrm>
            <a:off x="716619" y="1667388"/>
            <a:ext cx="273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1" name="Google Shape;1251;g32f3d6ee338_1_1146"/>
          <p:cNvSpPr txBox="1"/>
          <p:nvPr>
            <p:ph idx="2" type="title"/>
          </p:nvPr>
        </p:nvSpPr>
        <p:spPr>
          <a:xfrm>
            <a:off x="5692287" y="16673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2" name="Google Shape;1252;g32f3d6ee338_1_1146"/>
          <p:cNvSpPr txBox="1"/>
          <p:nvPr>
            <p:ph idx="1" type="subTitle"/>
          </p:nvPr>
        </p:nvSpPr>
        <p:spPr>
          <a:xfrm>
            <a:off x="716613" y="1946700"/>
            <a:ext cx="273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3" name="Google Shape;1253;g32f3d6ee338_1_1146"/>
          <p:cNvSpPr txBox="1"/>
          <p:nvPr>
            <p:ph idx="3" type="subTitle"/>
          </p:nvPr>
        </p:nvSpPr>
        <p:spPr>
          <a:xfrm>
            <a:off x="5692281" y="19467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4" name="Google Shape;1254;g32f3d6ee338_1_1146"/>
          <p:cNvSpPr txBox="1"/>
          <p:nvPr>
            <p:ph idx="4" type="title"/>
          </p:nvPr>
        </p:nvSpPr>
        <p:spPr>
          <a:xfrm>
            <a:off x="716619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5" name="Google Shape;1255;g32f3d6ee338_1_1146"/>
          <p:cNvSpPr txBox="1"/>
          <p:nvPr>
            <p:ph idx="5" type="title"/>
          </p:nvPr>
        </p:nvSpPr>
        <p:spPr>
          <a:xfrm>
            <a:off x="5692287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6" name="Google Shape;1256;g32f3d6ee338_1_1146"/>
          <p:cNvSpPr txBox="1"/>
          <p:nvPr>
            <p:ph idx="6" type="subTitle"/>
          </p:nvPr>
        </p:nvSpPr>
        <p:spPr>
          <a:xfrm>
            <a:off x="716613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7" name="Google Shape;1257;g32f3d6ee338_1_1146"/>
          <p:cNvSpPr txBox="1"/>
          <p:nvPr>
            <p:ph idx="7" type="subTitle"/>
          </p:nvPr>
        </p:nvSpPr>
        <p:spPr>
          <a:xfrm>
            <a:off x="5692281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8" name="Google Shape;1258;g32f3d6ee338_1_114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9" name="Google Shape;1259;g32f3d6ee338_1_1146"/>
          <p:cNvGrpSpPr/>
          <p:nvPr/>
        </p:nvGrpSpPr>
        <p:grpSpPr>
          <a:xfrm>
            <a:off x="291371" y="4418675"/>
            <a:ext cx="1678628" cy="370650"/>
            <a:chOff x="7010771" y="697150"/>
            <a:chExt cx="1678628" cy="370650"/>
          </a:xfrm>
        </p:grpSpPr>
        <p:grpSp>
          <p:nvGrpSpPr>
            <p:cNvPr id="1260" name="Google Shape;1260;g32f3d6ee338_1_1146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261" name="Google Shape;1261;g32f3d6ee338_1_1146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g32f3d6ee338_1_1146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g32f3d6ee338_1_1146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g32f3d6ee338_1_1146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5" name="Google Shape;1265;g32f3d6ee338_1_1146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32f3d6ee338_1_1146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32f3d6ee338_1_1146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2f3d6ee338_1_1165"/>
          <p:cNvSpPr txBox="1"/>
          <p:nvPr>
            <p:ph type="title"/>
          </p:nvPr>
        </p:nvSpPr>
        <p:spPr>
          <a:xfrm>
            <a:off x="720006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0" name="Google Shape;1270;g32f3d6ee338_1_1165"/>
          <p:cNvSpPr txBox="1"/>
          <p:nvPr>
            <p:ph idx="2" type="title"/>
          </p:nvPr>
        </p:nvSpPr>
        <p:spPr>
          <a:xfrm>
            <a:off x="3440469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1" name="Google Shape;1271;g32f3d6ee338_1_1165"/>
          <p:cNvSpPr txBox="1"/>
          <p:nvPr>
            <p:ph idx="1" type="subTitle"/>
          </p:nvPr>
        </p:nvSpPr>
        <p:spPr>
          <a:xfrm>
            <a:off x="720000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g32f3d6ee338_1_1165"/>
          <p:cNvSpPr txBox="1"/>
          <p:nvPr>
            <p:ph idx="3" type="subTitle"/>
          </p:nvPr>
        </p:nvSpPr>
        <p:spPr>
          <a:xfrm>
            <a:off x="3440464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g32f3d6ee338_1_1165"/>
          <p:cNvSpPr txBox="1"/>
          <p:nvPr>
            <p:ph idx="4" type="title"/>
          </p:nvPr>
        </p:nvSpPr>
        <p:spPr>
          <a:xfrm>
            <a:off x="720006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4" name="Google Shape;1274;g32f3d6ee338_1_1165"/>
          <p:cNvSpPr txBox="1"/>
          <p:nvPr>
            <p:ph idx="5" type="title"/>
          </p:nvPr>
        </p:nvSpPr>
        <p:spPr>
          <a:xfrm>
            <a:off x="3440469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5" name="Google Shape;1275;g32f3d6ee338_1_1165"/>
          <p:cNvSpPr txBox="1"/>
          <p:nvPr>
            <p:ph idx="6" type="subTitle"/>
          </p:nvPr>
        </p:nvSpPr>
        <p:spPr>
          <a:xfrm>
            <a:off x="720000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g32f3d6ee338_1_1165"/>
          <p:cNvSpPr txBox="1"/>
          <p:nvPr>
            <p:ph idx="7" type="subTitle"/>
          </p:nvPr>
        </p:nvSpPr>
        <p:spPr>
          <a:xfrm>
            <a:off x="3440466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7" name="Google Shape;1277;g32f3d6ee338_1_116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8" name="Google Shape;1278;g32f3d6ee338_1_1165"/>
          <p:cNvSpPr txBox="1"/>
          <p:nvPr>
            <p:ph idx="9" type="title"/>
          </p:nvPr>
        </p:nvSpPr>
        <p:spPr>
          <a:xfrm>
            <a:off x="6160938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9" name="Google Shape;1279;g32f3d6ee338_1_1165"/>
          <p:cNvSpPr txBox="1"/>
          <p:nvPr>
            <p:ph idx="13" type="subTitle"/>
          </p:nvPr>
        </p:nvSpPr>
        <p:spPr>
          <a:xfrm>
            <a:off x="6160932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g32f3d6ee338_1_1165"/>
          <p:cNvSpPr txBox="1"/>
          <p:nvPr>
            <p:ph idx="14" type="title"/>
          </p:nvPr>
        </p:nvSpPr>
        <p:spPr>
          <a:xfrm>
            <a:off x="6160938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1" name="Google Shape;1281;g32f3d6ee338_1_1165"/>
          <p:cNvSpPr txBox="1"/>
          <p:nvPr>
            <p:ph idx="15" type="subTitle"/>
          </p:nvPr>
        </p:nvSpPr>
        <p:spPr>
          <a:xfrm>
            <a:off x="6160932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2" name="Google Shape;1282;g32f3d6ee338_1_1165"/>
          <p:cNvGrpSpPr/>
          <p:nvPr/>
        </p:nvGrpSpPr>
        <p:grpSpPr>
          <a:xfrm>
            <a:off x="713221" y="4527800"/>
            <a:ext cx="1678628" cy="370650"/>
            <a:chOff x="7010771" y="697150"/>
            <a:chExt cx="1678628" cy="370650"/>
          </a:xfrm>
        </p:grpSpPr>
        <p:grpSp>
          <p:nvGrpSpPr>
            <p:cNvPr id="1283" name="Google Shape;1283;g32f3d6ee338_1_1165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284" name="Google Shape;1284;g32f3d6ee338_1_1165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g32f3d6ee338_1_1165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g32f3d6ee338_1_1165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g32f3d6ee338_1_1165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8" name="Google Shape;1288;g32f3d6ee338_1_1165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32f3d6ee338_1_1165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32f3d6ee338_1_1165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0" name="Google Shape;250;p50"/>
          <p:cNvSpPr txBox="1"/>
          <p:nvPr>
            <p:ph idx="1" type="subTitle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1" name="Google Shape;251;p50"/>
          <p:cNvGrpSpPr/>
          <p:nvPr/>
        </p:nvGrpSpPr>
        <p:grpSpPr>
          <a:xfrm flipH="1">
            <a:off x="307370" y="-89411"/>
            <a:ext cx="8468175" cy="5316751"/>
            <a:chOff x="377575" y="-89411"/>
            <a:chExt cx="8468175" cy="5316751"/>
          </a:xfrm>
        </p:grpSpPr>
        <p:grpSp>
          <p:nvGrpSpPr>
            <p:cNvPr id="252" name="Google Shape;252;p50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253" name="Google Shape;253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268;p50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9" name="Google Shape;269;p50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70" name="Google Shape;270;p50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271" name="Google Shape;271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50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87" name="Google Shape;287;p50"/>
          <p:cNvGrpSpPr/>
          <p:nvPr/>
        </p:nvGrpSpPr>
        <p:grpSpPr>
          <a:xfrm flipH="1">
            <a:off x="161500" y="1017714"/>
            <a:ext cx="9668321" cy="3985233"/>
            <a:chOff x="-676700" y="1017714"/>
            <a:chExt cx="9668321" cy="3985233"/>
          </a:xfrm>
        </p:grpSpPr>
        <p:sp>
          <p:nvSpPr>
            <p:cNvPr id="288" name="Google Shape;288;p50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50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290" name="Google Shape;290;p50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0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0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2f3d6ee338_1_1188"/>
          <p:cNvSpPr txBox="1"/>
          <p:nvPr>
            <p:ph idx="1" type="subTitle"/>
          </p:nvPr>
        </p:nvSpPr>
        <p:spPr>
          <a:xfrm>
            <a:off x="1404069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3" name="Google Shape;1293;g32f3d6ee338_1_1188"/>
          <p:cNvSpPr txBox="1"/>
          <p:nvPr>
            <p:ph idx="2" type="subTitle"/>
          </p:nvPr>
        </p:nvSpPr>
        <p:spPr>
          <a:xfrm>
            <a:off x="1404044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4" name="Google Shape;1294;g32f3d6ee338_1_1188"/>
          <p:cNvSpPr txBox="1"/>
          <p:nvPr>
            <p:ph idx="3" type="subTitle"/>
          </p:nvPr>
        </p:nvSpPr>
        <p:spPr>
          <a:xfrm>
            <a:off x="1404069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5" name="Google Shape;1295;g32f3d6ee338_1_1188"/>
          <p:cNvSpPr txBox="1"/>
          <p:nvPr>
            <p:ph idx="4" type="subTitle"/>
          </p:nvPr>
        </p:nvSpPr>
        <p:spPr>
          <a:xfrm>
            <a:off x="1404044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g32f3d6ee338_1_1188"/>
          <p:cNvSpPr txBox="1"/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7" name="Google Shape;1297;g32f3d6ee338_1_1188"/>
          <p:cNvSpPr txBox="1"/>
          <p:nvPr>
            <p:ph idx="5" type="subTitle"/>
          </p:nvPr>
        </p:nvSpPr>
        <p:spPr>
          <a:xfrm>
            <a:off x="1404069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g32f3d6ee338_1_1188"/>
          <p:cNvSpPr txBox="1"/>
          <p:nvPr>
            <p:ph idx="6" type="subTitle"/>
          </p:nvPr>
        </p:nvSpPr>
        <p:spPr>
          <a:xfrm>
            <a:off x="5366494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9" name="Google Shape;1299;g32f3d6ee338_1_1188"/>
          <p:cNvSpPr txBox="1"/>
          <p:nvPr>
            <p:ph idx="7" type="subTitle"/>
          </p:nvPr>
        </p:nvSpPr>
        <p:spPr>
          <a:xfrm>
            <a:off x="5366469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g32f3d6ee338_1_1188"/>
          <p:cNvSpPr txBox="1"/>
          <p:nvPr>
            <p:ph idx="8" type="subTitle"/>
          </p:nvPr>
        </p:nvSpPr>
        <p:spPr>
          <a:xfrm>
            <a:off x="5366494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g32f3d6ee338_1_1188"/>
          <p:cNvSpPr txBox="1"/>
          <p:nvPr>
            <p:ph idx="9" type="subTitle"/>
          </p:nvPr>
        </p:nvSpPr>
        <p:spPr>
          <a:xfrm>
            <a:off x="5366469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g32f3d6ee338_1_1188"/>
          <p:cNvSpPr txBox="1"/>
          <p:nvPr>
            <p:ph idx="13" type="subTitle"/>
          </p:nvPr>
        </p:nvSpPr>
        <p:spPr>
          <a:xfrm>
            <a:off x="5366494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g32f3d6ee338_1_1188"/>
          <p:cNvSpPr txBox="1"/>
          <p:nvPr>
            <p:ph idx="14" type="title"/>
          </p:nvPr>
        </p:nvSpPr>
        <p:spPr>
          <a:xfrm>
            <a:off x="716606" y="161907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304" name="Google Shape;1304;g32f3d6ee338_1_1188"/>
          <p:cNvSpPr txBox="1"/>
          <p:nvPr>
            <p:ph idx="15" type="title"/>
          </p:nvPr>
        </p:nvSpPr>
        <p:spPr>
          <a:xfrm>
            <a:off x="716606" y="2218963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305" name="Google Shape;1305;g32f3d6ee338_1_1188"/>
          <p:cNvSpPr txBox="1"/>
          <p:nvPr>
            <p:ph idx="16" type="title"/>
          </p:nvPr>
        </p:nvSpPr>
        <p:spPr>
          <a:xfrm>
            <a:off x="716606" y="2818850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306" name="Google Shape;1306;g32f3d6ee338_1_1188"/>
          <p:cNvSpPr txBox="1"/>
          <p:nvPr>
            <p:ph idx="17" type="title"/>
          </p:nvPr>
        </p:nvSpPr>
        <p:spPr>
          <a:xfrm>
            <a:off x="716606" y="3418738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307" name="Google Shape;1307;g32f3d6ee338_1_1188"/>
          <p:cNvSpPr txBox="1"/>
          <p:nvPr>
            <p:ph idx="18" type="title"/>
          </p:nvPr>
        </p:nvSpPr>
        <p:spPr>
          <a:xfrm>
            <a:off x="716606" y="401862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308" name="Google Shape;1308;g32f3d6ee338_1_1188"/>
          <p:cNvSpPr txBox="1"/>
          <p:nvPr>
            <p:ph idx="19" type="title"/>
          </p:nvPr>
        </p:nvSpPr>
        <p:spPr>
          <a:xfrm>
            <a:off x="4678731" y="161907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309" name="Google Shape;1309;g32f3d6ee338_1_1188"/>
          <p:cNvSpPr txBox="1"/>
          <p:nvPr>
            <p:ph idx="20" type="title"/>
          </p:nvPr>
        </p:nvSpPr>
        <p:spPr>
          <a:xfrm>
            <a:off x="4678731" y="2218963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310" name="Google Shape;1310;g32f3d6ee338_1_1188"/>
          <p:cNvSpPr txBox="1"/>
          <p:nvPr>
            <p:ph idx="21" type="title"/>
          </p:nvPr>
        </p:nvSpPr>
        <p:spPr>
          <a:xfrm>
            <a:off x="4678731" y="2818850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311" name="Google Shape;1311;g32f3d6ee338_1_1188"/>
          <p:cNvSpPr txBox="1"/>
          <p:nvPr>
            <p:ph idx="22" type="title"/>
          </p:nvPr>
        </p:nvSpPr>
        <p:spPr>
          <a:xfrm>
            <a:off x="4678731" y="3418738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312" name="Google Shape;1312;g32f3d6ee338_1_1188"/>
          <p:cNvSpPr txBox="1"/>
          <p:nvPr>
            <p:ph idx="23" type="title"/>
          </p:nvPr>
        </p:nvSpPr>
        <p:spPr>
          <a:xfrm>
            <a:off x="4678731" y="401862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2f3d6ee338_1_1210"/>
          <p:cNvSpPr txBox="1"/>
          <p:nvPr>
            <p:ph type="title"/>
          </p:nvPr>
        </p:nvSpPr>
        <p:spPr>
          <a:xfrm>
            <a:off x="720000" y="1104750"/>
            <a:ext cx="29661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5" name="Google Shape;1315;g32f3d6ee338_1_1210"/>
          <p:cNvSpPr txBox="1"/>
          <p:nvPr>
            <p:ph idx="1" type="subTitle"/>
          </p:nvPr>
        </p:nvSpPr>
        <p:spPr>
          <a:xfrm>
            <a:off x="720000" y="3062325"/>
            <a:ext cx="29661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6" name="Google Shape;1316;g32f3d6ee338_1_1210"/>
          <p:cNvSpPr/>
          <p:nvPr>
            <p:ph idx="2" type="pic"/>
          </p:nvPr>
        </p:nvSpPr>
        <p:spPr>
          <a:xfrm>
            <a:off x="4969347" y="0"/>
            <a:ext cx="4174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17" name="Google Shape;1317;g32f3d6ee338_1_1210"/>
          <p:cNvGrpSpPr/>
          <p:nvPr/>
        </p:nvGrpSpPr>
        <p:grpSpPr>
          <a:xfrm>
            <a:off x="713221" y="204325"/>
            <a:ext cx="1707203" cy="370650"/>
            <a:chOff x="6982196" y="697150"/>
            <a:chExt cx="1707203" cy="370650"/>
          </a:xfrm>
        </p:grpSpPr>
        <p:grpSp>
          <p:nvGrpSpPr>
            <p:cNvPr id="1318" name="Google Shape;1318;g32f3d6ee338_1_1210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319" name="Google Shape;1319;g32f3d6ee338_1_1210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g32f3d6ee338_1_1210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g32f3d6ee338_1_1210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g32f3d6ee338_1_1210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3" name="Google Shape;1323;g32f3d6ee338_1_1210"/>
            <p:cNvSpPr/>
            <p:nvPr/>
          </p:nvSpPr>
          <p:spPr>
            <a:xfrm>
              <a:off x="6982196" y="87707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32f3d6ee338_1_1210"/>
            <p:cNvSpPr/>
            <p:nvPr/>
          </p:nvSpPr>
          <p:spPr>
            <a:xfrm>
              <a:off x="7398112" y="862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32f3d6ee338_1_1210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2f3d6ee338_1_1223"/>
          <p:cNvSpPr txBox="1"/>
          <p:nvPr>
            <p:ph idx="1" type="subTitle"/>
          </p:nvPr>
        </p:nvSpPr>
        <p:spPr>
          <a:xfrm>
            <a:off x="720000" y="2779372"/>
            <a:ext cx="22614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8" name="Google Shape;1328;g32f3d6ee338_1_1223"/>
          <p:cNvSpPr txBox="1"/>
          <p:nvPr>
            <p:ph type="title"/>
          </p:nvPr>
        </p:nvSpPr>
        <p:spPr>
          <a:xfrm>
            <a:off x="720000" y="1291928"/>
            <a:ext cx="22614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2">
  <p:cSld name="CUSTOM_6_1_1"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2f3d6ee338_1_12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1" name="Google Shape;1331;g32f3d6ee338_1_1226"/>
          <p:cNvSpPr txBox="1"/>
          <p:nvPr>
            <p:ph idx="1" type="body"/>
          </p:nvPr>
        </p:nvSpPr>
        <p:spPr>
          <a:xfrm>
            <a:off x="720000" y="1294350"/>
            <a:ext cx="4461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_1"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2f3d6ee338_1_1229"/>
          <p:cNvSpPr txBox="1"/>
          <p:nvPr>
            <p:ph type="title"/>
          </p:nvPr>
        </p:nvSpPr>
        <p:spPr>
          <a:xfrm>
            <a:off x="720000" y="445025"/>
            <a:ext cx="7704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2f3d6ee338_1_1231"/>
          <p:cNvSpPr txBox="1"/>
          <p:nvPr>
            <p:ph type="title"/>
          </p:nvPr>
        </p:nvSpPr>
        <p:spPr>
          <a:xfrm>
            <a:off x="2090100" y="2436775"/>
            <a:ext cx="39783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6" name="Google Shape;1336;g32f3d6ee338_1_1231"/>
          <p:cNvSpPr txBox="1"/>
          <p:nvPr>
            <p:ph idx="2" type="title"/>
          </p:nvPr>
        </p:nvSpPr>
        <p:spPr>
          <a:xfrm>
            <a:off x="713225" y="2436775"/>
            <a:ext cx="1252800" cy="2167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337" name="Google Shape;1337;g32f3d6ee338_1_1231"/>
          <p:cNvSpPr txBox="1"/>
          <p:nvPr>
            <p:ph idx="1" type="subTitle"/>
          </p:nvPr>
        </p:nvSpPr>
        <p:spPr>
          <a:xfrm>
            <a:off x="2090100" y="4251775"/>
            <a:ext cx="3978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2f3d6ee338_1_1235"/>
          <p:cNvSpPr txBox="1"/>
          <p:nvPr>
            <p:ph type="title"/>
          </p:nvPr>
        </p:nvSpPr>
        <p:spPr>
          <a:xfrm>
            <a:off x="713225" y="2698200"/>
            <a:ext cx="43731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0" name="Google Shape;1340;g32f3d6ee338_1_1235"/>
          <p:cNvSpPr txBox="1"/>
          <p:nvPr>
            <p:ph idx="2" type="title"/>
          </p:nvPr>
        </p:nvSpPr>
        <p:spPr>
          <a:xfrm>
            <a:off x="713225" y="539488"/>
            <a:ext cx="1248900" cy="2075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341" name="Google Shape;1341;g32f3d6ee338_1_1235"/>
          <p:cNvSpPr txBox="1"/>
          <p:nvPr>
            <p:ph idx="1" type="subTitle"/>
          </p:nvPr>
        </p:nvSpPr>
        <p:spPr>
          <a:xfrm>
            <a:off x="713225" y="4201100"/>
            <a:ext cx="4373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2f3d6ee338_1_1239"/>
          <p:cNvSpPr txBox="1"/>
          <p:nvPr>
            <p:ph type="title"/>
          </p:nvPr>
        </p:nvSpPr>
        <p:spPr>
          <a:xfrm>
            <a:off x="3819525" y="2694650"/>
            <a:ext cx="46113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4" name="Google Shape;1344;g32f3d6ee338_1_1239"/>
          <p:cNvSpPr txBox="1"/>
          <p:nvPr>
            <p:ph idx="2" type="title"/>
          </p:nvPr>
        </p:nvSpPr>
        <p:spPr>
          <a:xfrm>
            <a:off x="7181875" y="539500"/>
            <a:ext cx="1248900" cy="2075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345" name="Google Shape;1345;g32f3d6ee338_1_1239"/>
          <p:cNvSpPr txBox="1"/>
          <p:nvPr>
            <p:ph idx="1" type="subTitle"/>
          </p:nvPr>
        </p:nvSpPr>
        <p:spPr>
          <a:xfrm>
            <a:off x="4603075" y="4253975"/>
            <a:ext cx="3827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g32f3d6ee338_1_1243"/>
          <p:cNvGrpSpPr/>
          <p:nvPr/>
        </p:nvGrpSpPr>
        <p:grpSpPr>
          <a:xfrm>
            <a:off x="143863" y="4543946"/>
            <a:ext cx="801896" cy="515004"/>
            <a:chOff x="1229388" y="669059"/>
            <a:chExt cx="801896" cy="515004"/>
          </a:xfrm>
        </p:grpSpPr>
        <p:grpSp>
          <p:nvGrpSpPr>
            <p:cNvPr id="1348" name="Google Shape;1348;g32f3d6ee338_1_1243"/>
            <p:cNvGrpSpPr/>
            <p:nvPr/>
          </p:nvGrpSpPr>
          <p:grpSpPr>
            <a:xfrm>
              <a:off x="1229388" y="813412"/>
              <a:ext cx="457313" cy="370651"/>
              <a:chOff x="955700" y="-622436"/>
              <a:chExt cx="457313" cy="370651"/>
            </a:xfrm>
          </p:grpSpPr>
          <p:sp>
            <p:nvSpPr>
              <p:cNvPr id="1349" name="Google Shape;1349;g32f3d6ee338_1_1243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g32f3d6ee338_1_1243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g32f3d6ee338_1_1243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g32f3d6ee338_1_1243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3" name="Google Shape;1353;g32f3d6ee338_1_1243"/>
            <p:cNvSpPr/>
            <p:nvPr/>
          </p:nvSpPr>
          <p:spPr>
            <a:xfrm>
              <a:off x="1886949" y="669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4" name="Google Shape;1354;g32f3d6ee338_1_1243"/>
          <p:cNvGrpSpPr/>
          <p:nvPr/>
        </p:nvGrpSpPr>
        <p:grpSpPr>
          <a:xfrm>
            <a:off x="8125142" y="57869"/>
            <a:ext cx="962076" cy="851246"/>
            <a:chOff x="7647704" y="539494"/>
            <a:chExt cx="962076" cy="851246"/>
          </a:xfrm>
        </p:grpSpPr>
        <p:grpSp>
          <p:nvGrpSpPr>
            <p:cNvPr id="1355" name="Google Shape;1355;g32f3d6ee338_1_1243"/>
            <p:cNvGrpSpPr/>
            <p:nvPr/>
          </p:nvGrpSpPr>
          <p:grpSpPr>
            <a:xfrm>
              <a:off x="7890242" y="827362"/>
              <a:ext cx="601191" cy="368434"/>
              <a:chOff x="-4112725" y="1691025"/>
              <a:chExt cx="2381898" cy="1459722"/>
            </a:xfrm>
          </p:grpSpPr>
          <p:sp>
            <p:nvSpPr>
              <p:cNvPr id="1356" name="Google Shape;1356;g32f3d6ee338_1_1243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g32f3d6ee338_1_1243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g32f3d6ee338_1_1243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g32f3d6ee338_1_1243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g32f3d6ee338_1_1243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1" name="Google Shape;1361;g32f3d6ee338_1_1243"/>
            <p:cNvSpPr/>
            <p:nvPr/>
          </p:nvSpPr>
          <p:spPr>
            <a:xfrm>
              <a:off x="7647704" y="65920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32f3d6ee338_1_1243"/>
            <p:cNvSpPr/>
            <p:nvPr/>
          </p:nvSpPr>
          <p:spPr>
            <a:xfrm>
              <a:off x="8491421" y="12764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32f3d6ee338_1_1243"/>
            <p:cNvSpPr/>
            <p:nvPr/>
          </p:nvSpPr>
          <p:spPr>
            <a:xfrm>
              <a:off x="8340314" y="5394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" name="Google Shape;1365;g32f3d6ee338_1_1261"/>
          <p:cNvGrpSpPr/>
          <p:nvPr/>
        </p:nvGrpSpPr>
        <p:grpSpPr>
          <a:xfrm>
            <a:off x="3779438" y="4713859"/>
            <a:ext cx="1585129" cy="350005"/>
            <a:chOff x="7010771" y="697150"/>
            <a:chExt cx="1678628" cy="370650"/>
          </a:xfrm>
        </p:grpSpPr>
        <p:grpSp>
          <p:nvGrpSpPr>
            <p:cNvPr id="1366" name="Google Shape;1366;g32f3d6ee338_1_1261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367" name="Google Shape;1367;g32f3d6ee338_1_1261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g32f3d6ee338_1_1261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g32f3d6ee338_1_1261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g32f3d6ee338_1_1261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1" name="Google Shape;1371;g32f3d6ee338_1_1261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32f3d6ee338_1_1261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32f3d6ee338_1_1261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4" name="Google Shape;1374;g32f3d6ee338_1_1261"/>
          <p:cNvGrpSpPr/>
          <p:nvPr/>
        </p:nvGrpSpPr>
        <p:grpSpPr>
          <a:xfrm flipH="1">
            <a:off x="3944040" y="101724"/>
            <a:ext cx="1255918" cy="380978"/>
            <a:chOff x="2456262" y="827362"/>
            <a:chExt cx="1255918" cy="380978"/>
          </a:xfrm>
        </p:grpSpPr>
        <p:grpSp>
          <p:nvGrpSpPr>
            <p:cNvPr id="1375" name="Google Shape;1375;g32f3d6ee338_1_1261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1376" name="Google Shape;1376;g32f3d6ee338_1_1261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g32f3d6ee338_1_1261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g32f3d6ee338_1_1261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g32f3d6ee338_1_1261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g32f3d6ee338_1_1261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1" name="Google Shape;1381;g32f3d6ee338_1_1261"/>
            <p:cNvSpPr/>
            <p:nvPr/>
          </p:nvSpPr>
          <p:spPr>
            <a:xfrm>
              <a:off x="24562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32f3d6ee338_1_1261"/>
            <p:cNvSpPr/>
            <p:nvPr/>
          </p:nvSpPr>
          <p:spPr>
            <a:xfrm>
              <a:off x="3593821" y="10940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85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73" name="Google Shape;773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2f3d6ee338_1_97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79" name="Google Shape;1079;g32f3d6ee338_1_97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"/>
          <p:cNvSpPr txBox="1"/>
          <p:nvPr>
            <p:ph type="ctrTitle"/>
          </p:nvPr>
        </p:nvSpPr>
        <p:spPr>
          <a:xfrm>
            <a:off x="1018850" y="1816675"/>
            <a:ext cx="5247000" cy="27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Continuous Integration (CI) Fundamentals and Pipeline Setup</a:t>
            </a:r>
            <a:endParaRPr b="0" sz="36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88" name="Google Shape;1388;p1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389" name="Google Shape;1389;p1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91" name="Google Shape;1391;p1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92" name="Google Shape;1392;p1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93" name="Google Shape;13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9669" y="1380984"/>
            <a:ext cx="3244325" cy="3790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g33b89248d69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816437"/>
            <a:ext cx="1333701" cy="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g33b89248d69_0_47"/>
          <p:cNvSpPr/>
          <p:nvPr/>
        </p:nvSpPr>
        <p:spPr>
          <a:xfrm>
            <a:off x="895050" y="1361850"/>
            <a:ext cx="7353900" cy="909300"/>
          </a:xfrm>
          <a:prstGeom prst="roundRect">
            <a:avLst>
              <a:gd fmla="val 12555" name="adj"/>
            </a:avLst>
          </a:prstGeom>
          <a:solidFill>
            <a:srgbClr val="80DAFB"/>
          </a:solidFill>
          <a:ln cap="flat" cmpd="sng" w="9525">
            <a:solidFill>
              <a:srgbClr val="008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03" name="Google Shape;1503;g33b89248d69_0_47"/>
          <p:cNvSpPr txBox="1"/>
          <p:nvPr/>
        </p:nvSpPr>
        <p:spPr>
          <a:xfrm>
            <a:off x="1083600" y="1377517"/>
            <a:ext cx="697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Discuss popular CI tools</a:t>
            </a:r>
            <a:endParaRPr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3b89248d69_0_5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09" name="Google Shape;1509;g33b89248d69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0" name="Google Shape;1510;g33b89248d69_0_53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511" name="Google Shape;1511;g33b89248d69_0_5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33b89248d69_0_5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33b89248d69_0_5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4" name="Google Shape;1514;g33b89248d69_0_53"/>
          <p:cNvSpPr txBox="1"/>
          <p:nvPr/>
        </p:nvSpPr>
        <p:spPr>
          <a:xfrm>
            <a:off x="354500" y="1281375"/>
            <a:ext cx="81513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Jenkins: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Open-source: Free to use and modify.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Highly Customizable: Supports a wide range of plugins for various tasks and integrations.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Self-hosted: Can be run on-premises or in the cloud.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Travis CI: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Cloud-based: Hosted solution, reducing infrastructure management.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GitHub Integration: Seamlessly integrates with GitHub repositories, making it a popular choice for open-source projects.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Multi-language Support: Supports a variety of programming languages.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g33b89248d69_0_53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Popular CI tools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516" name="Google Shape;1516;g33b89248d69_0_53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3b89248d69_0_6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22" name="Google Shape;1522;g33b89248d69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3" name="Google Shape;1523;g33b89248d69_0_65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524" name="Google Shape;1524;g33b89248d69_0_6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33b89248d69_0_6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33b89248d69_0_6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7" name="Google Shape;1527;g33b89248d69_0_65"/>
          <p:cNvSpPr txBox="1"/>
          <p:nvPr/>
        </p:nvSpPr>
        <p:spPr>
          <a:xfrm>
            <a:off x="354500" y="1281375"/>
            <a:ext cx="8151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CircleCI: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Docker and Kubernetes Support: Optimized for containerized environments.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Speed and Efficiency: Designed for fast build and deployment cycles.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Cloud-based: Offers scalability and reliability in cloud environments.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8" name="Google Shape;1528;g33b89248d69_0_65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Popular CI tools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529" name="Google Shape;1529;g33b89248d69_0_65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3b89248d69_0_7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35" name="Google Shape;1535;g33b89248d69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6" name="Google Shape;1536;g33b89248d69_0_77"/>
          <p:cNvGrpSpPr/>
          <p:nvPr/>
        </p:nvGrpSpPr>
        <p:grpSpPr>
          <a:xfrm flipH="1">
            <a:off x="118120" y="4503902"/>
            <a:ext cx="893470" cy="346959"/>
            <a:chOff x="7406117" y="275019"/>
            <a:chExt cx="1160803" cy="378074"/>
          </a:xfrm>
        </p:grpSpPr>
        <p:sp>
          <p:nvSpPr>
            <p:cNvPr id="1537" name="Google Shape;1537;g33b89248d69_0_7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33b89248d69_0_7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33b89248d69_0_7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g33b89248d69_0_77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41" name="Google Shape;1541;g33b89248d69_0_77"/>
          <p:cNvSpPr txBox="1"/>
          <p:nvPr>
            <p:ph idx="1" type="body"/>
          </p:nvPr>
        </p:nvSpPr>
        <p:spPr>
          <a:xfrm>
            <a:off x="372297" y="1281373"/>
            <a:ext cx="82119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Which CI tool is known for its tight integration with GitHub?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42" name="Google Shape;1542;g33b89248d69_0_77"/>
          <p:cNvCxnSpPr/>
          <p:nvPr/>
        </p:nvCxnSpPr>
        <p:spPr>
          <a:xfrm>
            <a:off x="443482" y="1032425"/>
            <a:ext cx="1374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43" name="Google Shape;1543;g33b89248d69_0_77"/>
          <p:cNvGrpSpPr/>
          <p:nvPr/>
        </p:nvGrpSpPr>
        <p:grpSpPr>
          <a:xfrm>
            <a:off x="2801800" y="1871975"/>
            <a:ext cx="3540300" cy="2694425"/>
            <a:chOff x="911775" y="1871975"/>
            <a:chExt cx="3540300" cy="2694425"/>
          </a:xfrm>
        </p:grpSpPr>
        <p:sp>
          <p:nvSpPr>
            <p:cNvPr id="1544" name="Google Shape;1544;g33b89248d69_0_77"/>
            <p:cNvSpPr/>
            <p:nvPr/>
          </p:nvSpPr>
          <p:spPr>
            <a:xfrm>
              <a:off x="911775" y="21657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11318A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Travis CI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545" name="Google Shape;1545;g33b89248d69_0_77"/>
            <p:cNvSpPr/>
            <p:nvPr/>
          </p:nvSpPr>
          <p:spPr>
            <a:xfrm>
              <a:off x="2395625" y="18719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46" name="Google Shape;1546;g33b89248d69_0_77"/>
            <p:cNvSpPr/>
            <p:nvPr/>
          </p:nvSpPr>
          <p:spPr>
            <a:xfrm>
              <a:off x="911775" y="35983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11318A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CircleCI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547" name="Google Shape;1547;g33b89248d69_0_77"/>
            <p:cNvSpPr/>
            <p:nvPr/>
          </p:nvSpPr>
          <p:spPr>
            <a:xfrm>
              <a:off x="2395625" y="33045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3b89248d69_0_9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53" name="Google Shape;1553;g33b89248d69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4" name="Google Shape;1554;g33b89248d69_0_94"/>
          <p:cNvGrpSpPr/>
          <p:nvPr/>
        </p:nvGrpSpPr>
        <p:grpSpPr>
          <a:xfrm flipH="1">
            <a:off x="118120" y="4503902"/>
            <a:ext cx="893470" cy="346959"/>
            <a:chOff x="7406117" y="275019"/>
            <a:chExt cx="1160803" cy="378074"/>
          </a:xfrm>
        </p:grpSpPr>
        <p:sp>
          <p:nvSpPr>
            <p:cNvPr id="1555" name="Google Shape;1555;g33b89248d69_0_9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33b89248d69_0_9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33b89248d69_0_9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8" name="Google Shape;1558;g33b89248d69_0_94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59" name="Google Shape;1559;g33b89248d69_0_94"/>
          <p:cNvSpPr txBox="1"/>
          <p:nvPr>
            <p:ph idx="1" type="body"/>
          </p:nvPr>
        </p:nvSpPr>
        <p:spPr>
          <a:xfrm>
            <a:off x="372297" y="1281373"/>
            <a:ext cx="82119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Which CI tool is known for its tight integration with GitHub?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60" name="Google Shape;1560;g33b89248d69_0_94"/>
          <p:cNvCxnSpPr/>
          <p:nvPr/>
        </p:nvCxnSpPr>
        <p:spPr>
          <a:xfrm>
            <a:off x="443482" y="1032425"/>
            <a:ext cx="1374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61" name="Google Shape;1561;g33b89248d69_0_94"/>
          <p:cNvGrpSpPr/>
          <p:nvPr/>
        </p:nvGrpSpPr>
        <p:grpSpPr>
          <a:xfrm>
            <a:off x="2801800" y="1871975"/>
            <a:ext cx="3540300" cy="2694425"/>
            <a:chOff x="911775" y="1871975"/>
            <a:chExt cx="3540300" cy="2694425"/>
          </a:xfrm>
        </p:grpSpPr>
        <p:sp>
          <p:nvSpPr>
            <p:cNvPr id="1562" name="Google Shape;1562;g33b89248d69_0_94"/>
            <p:cNvSpPr/>
            <p:nvPr/>
          </p:nvSpPr>
          <p:spPr>
            <a:xfrm>
              <a:off x="911775" y="21657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Travis CI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563" name="Google Shape;1563;g33b89248d69_0_94"/>
            <p:cNvSpPr/>
            <p:nvPr/>
          </p:nvSpPr>
          <p:spPr>
            <a:xfrm>
              <a:off x="2395625" y="18719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64" name="Google Shape;1564;g33b89248d69_0_94"/>
            <p:cNvSpPr/>
            <p:nvPr/>
          </p:nvSpPr>
          <p:spPr>
            <a:xfrm>
              <a:off x="911775" y="35983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11318A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CircleCI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565" name="Google Shape;1565;g33b89248d69_0_94"/>
            <p:cNvSpPr/>
            <p:nvPr/>
          </p:nvSpPr>
          <p:spPr>
            <a:xfrm>
              <a:off x="2395625" y="33045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g33b89248d69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816437"/>
            <a:ext cx="1333701" cy="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g33b89248d69_0_111"/>
          <p:cNvSpPr/>
          <p:nvPr/>
        </p:nvSpPr>
        <p:spPr>
          <a:xfrm>
            <a:off x="895050" y="1361850"/>
            <a:ext cx="7353900" cy="2025000"/>
          </a:xfrm>
          <a:prstGeom prst="roundRect">
            <a:avLst>
              <a:gd fmla="val 12555" name="adj"/>
            </a:avLst>
          </a:prstGeom>
          <a:solidFill>
            <a:srgbClr val="80DAFB"/>
          </a:solidFill>
          <a:ln cap="flat" cmpd="sng" w="9525">
            <a:solidFill>
              <a:srgbClr val="008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72" name="Google Shape;1572;g33b89248d69_0_111"/>
          <p:cNvSpPr txBox="1"/>
          <p:nvPr/>
        </p:nvSpPr>
        <p:spPr>
          <a:xfrm>
            <a:off x="1083600" y="1396739"/>
            <a:ext cx="6976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Compare features, ease of use, and typical use cases</a:t>
            </a:r>
            <a:endParaRPr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33b89248d69_0_11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78" name="Google Shape;1578;g33b89248d69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9" name="Google Shape;1579;g33b89248d69_0_117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580" name="Google Shape;1580;g33b89248d69_0_11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33b89248d69_0_11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33b89248d69_0_11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3" name="Google Shape;1583;g33b89248d69_0_117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compare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584" name="Google Shape;1584;g33b89248d69_0_117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5" name="Google Shape;1585;g33b89248d69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464" y="1153321"/>
            <a:ext cx="6430273" cy="363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3b89248d69_0_130"/>
          <p:cNvSpPr txBox="1"/>
          <p:nvPr>
            <p:ph type="title"/>
          </p:nvPr>
        </p:nvSpPr>
        <p:spPr>
          <a:xfrm>
            <a:off x="2024818" y="1626553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rgbClr val="000000"/>
                </a:solidFill>
              </a:rPr>
              <a:t>Take A 5-Minute </a:t>
            </a:r>
            <a:r>
              <a:rPr b="1" lang="en"/>
              <a:t>Break!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591" name="Google Shape;1591;g33b89248d69_0_130"/>
          <p:cNvSpPr txBox="1"/>
          <p:nvPr>
            <p:ph idx="4" type="subTitle"/>
          </p:nvPr>
        </p:nvSpPr>
        <p:spPr>
          <a:xfrm>
            <a:off x="3063355" y="2678053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Stretch and relax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Hydrate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your mind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 back in 5 minutes</a:t>
            </a:r>
            <a:endParaRPr/>
          </a:p>
        </p:txBody>
      </p:sp>
      <p:pic>
        <p:nvPicPr>
          <p:cNvPr descr="https://lh7-rt.googleusercontent.com/slidesz/AGV_vUdDZdq0nOG9pS6P-fFHdlyr8yPjKdLG9Pbpploz8hHjrfR-Zg-jQ-J-0MpMF-rEaWnhNL_S6nO0rb2L7UPkS633dDy9zr9wU1oHI7sOLhSdvBWM68MdBjidgP0Cb5V1yk0lmjpGhAN7n5B8yr0o=s2048?key=e1a_6a9uKwUiyxlDy5vzZVSF" id="1592" name="Google Shape;1592;g33b89248d69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04" y="2301050"/>
            <a:ext cx="2258852" cy="2106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dwcvdMDy1WfS15onM4VSXCChkoyCFUfchVWo-g3kz1-y4NJ93gXfkv7Xs2HIA0dkVPqZqiVU3Et5ZH4tAGWjxF4tciHMAnpwkiJd7vaOqHc8JujBMCkTODGGyCwMEWIwBbENJXQ13V8simXYG0tA=s2048?key=e1a_6a9uKwUiyxlDy5vzZVSF" id="1593" name="Google Shape;1593;g33b89248d69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759" y="2352778"/>
            <a:ext cx="2043095" cy="232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g33b89248d69_0_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5156" y="8164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g33b89248d69_0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816437"/>
            <a:ext cx="1333701" cy="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g33b89248d69_0_445"/>
          <p:cNvSpPr/>
          <p:nvPr/>
        </p:nvSpPr>
        <p:spPr>
          <a:xfrm>
            <a:off x="895050" y="1361850"/>
            <a:ext cx="7353900" cy="1425900"/>
          </a:xfrm>
          <a:prstGeom prst="roundRect">
            <a:avLst>
              <a:gd fmla="val 12555" name="adj"/>
            </a:avLst>
          </a:prstGeom>
          <a:solidFill>
            <a:srgbClr val="80DAFB"/>
          </a:solidFill>
          <a:ln cap="flat" cmpd="sng" w="9525">
            <a:solidFill>
              <a:srgbClr val="008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01" name="Google Shape;1601;g33b89248d69_0_445"/>
          <p:cNvSpPr txBox="1"/>
          <p:nvPr/>
        </p:nvSpPr>
        <p:spPr>
          <a:xfrm>
            <a:off x="1083600" y="1386415"/>
            <a:ext cx="69768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 the CI pipeline stages</a:t>
            </a:r>
            <a:endParaRPr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33b89248d69_0_45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07" name="Google Shape;1607;g33b89248d69_0_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8" name="Google Shape;1608;g33b89248d69_0_451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609" name="Google Shape;1609;g33b89248d69_0_45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33b89248d69_0_45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33b89248d69_0_45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2" name="Google Shape;1612;g33b89248d69_0_451"/>
          <p:cNvSpPr txBox="1"/>
          <p:nvPr/>
        </p:nvSpPr>
        <p:spPr>
          <a:xfrm>
            <a:off x="354500" y="1281375"/>
            <a:ext cx="81513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Build: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Purpose: Compile the code and check for syntax errors.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Process: This stage involves taking the source code from a version control system and converting it into an executable format. It ensures that the code can be compiled without errors.</a:t>
            </a:r>
            <a:b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Test: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Purpose: Run unit tests to validate functionality.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Process: Automated tests are executed to verify that the code behaves as expected. This includes unit tests, integration tests, and sometimes UI tests.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3" name="Google Shape;1613;g33b89248d69_0_451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CI Pipeline stages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614" name="Google Shape;1614;g33b89248d69_0_451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"/>
          <p:cNvSpPr txBox="1"/>
          <p:nvPr>
            <p:ph type="title"/>
          </p:nvPr>
        </p:nvSpPr>
        <p:spPr>
          <a:xfrm>
            <a:off x="356406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Objective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0" name="Google Shape;1400;p3"/>
          <p:cNvSpPr txBox="1"/>
          <p:nvPr>
            <p:ph idx="1" type="body"/>
          </p:nvPr>
        </p:nvSpPr>
        <p:spPr>
          <a:xfrm>
            <a:off x="202817" y="1316801"/>
            <a:ext cx="60417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Understand the importance and benefits of Continuous Integration.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Learn about different CI tools and their advantages.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Set up a basic CI pipeline for automated builds and tests.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Gain hands-on experience configuring and running a simple CI workflow.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1" name="Google Shape;14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582" y="316899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2" name="Google Shape;1402;p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03" name="Google Shape;1403;p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06" name="Google Shape;14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618" y="1884768"/>
            <a:ext cx="2845928" cy="28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7" name="Google Shape;1407;p3"/>
          <p:cNvCxnSpPr/>
          <p:nvPr/>
        </p:nvCxnSpPr>
        <p:spPr>
          <a:xfrm>
            <a:off x="465595" y="105978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33b89248d69_0_46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20" name="Google Shape;1620;g33b89248d69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1" name="Google Shape;1621;g33b89248d69_0_463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622" name="Google Shape;1622;g33b89248d69_0_46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33b89248d69_0_46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33b89248d69_0_46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5" name="Google Shape;1625;g33b89248d69_0_463"/>
          <p:cNvSpPr txBox="1"/>
          <p:nvPr/>
        </p:nvSpPr>
        <p:spPr>
          <a:xfrm>
            <a:off x="354500" y="1281375"/>
            <a:ext cx="81513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Deploy (Optional):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Purpose: Automate deployment in later CI/CD stages.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Process: While deployment is typically part of the Continuous Deployment (CD) phase, some CI pipelines may include automated deployment to staging or production environments if the tests pass. However, in a strict CI context, deployment is not always included.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g33b89248d69_0_463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CI Pipeline stages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627" name="Google Shape;1627;g33b89248d69_0_463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33b89248d69_0_47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33" name="Google Shape;1633;g33b89248d69_0_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4" name="Google Shape;1634;g33b89248d69_0_475"/>
          <p:cNvGrpSpPr/>
          <p:nvPr/>
        </p:nvGrpSpPr>
        <p:grpSpPr>
          <a:xfrm flipH="1">
            <a:off x="118120" y="4503902"/>
            <a:ext cx="893470" cy="346959"/>
            <a:chOff x="7406117" y="275019"/>
            <a:chExt cx="1160803" cy="378074"/>
          </a:xfrm>
        </p:grpSpPr>
        <p:sp>
          <p:nvSpPr>
            <p:cNvPr id="1635" name="Google Shape;1635;g33b89248d69_0_47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33b89248d69_0_47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33b89248d69_0_47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8" name="Google Shape;1638;g33b89248d69_0_475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9" name="Google Shape;1639;g33b89248d69_0_475"/>
          <p:cNvSpPr txBox="1"/>
          <p:nvPr>
            <p:ph idx="1" type="body"/>
          </p:nvPr>
        </p:nvSpPr>
        <p:spPr>
          <a:xfrm>
            <a:off x="372297" y="1281373"/>
            <a:ext cx="82119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What is the sequence of stages in a typical CI pipeline??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40" name="Google Shape;1640;g33b89248d69_0_475"/>
          <p:cNvCxnSpPr/>
          <p:nvPr/>
        </p:nvCxnSpPr>
        <p:spPr>
          <a:xfrm>
            <a:off x="443482" y="1032425"/>
            <a:ext cx="1374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41" name="Google Shape;1641;g33b89248d69_0_475"/>
          <p:cNvGrpSpPr/>
          <p:nvPr/>
        </p:nvGrpSpPr>
        <p:grpSpPr>
          <a:xfrm>
            <a:off x="2801800" y="1871975"/>
            <a:ext cx="3540300" cy="2694425"/>
            <a:chOff x="911775" y="1871975"/>
            <a:chExt cx="3540300" cy="2694425"/>
          </a:xfrm>
        </p:grpSpPr>
        <p:sp>
          <p:nvSpPr>
            <p:cNvPr id="1642" name="Google Shape;1642;g33b89248d69_0_475"/>
            <p:cNvSpPr/>
            <p:nvPr/>
          </p:nvSpPr>
          <p:spPr>
            <a:xfrm>
              <a:off x="911775" y="21657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11318A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Build, Test, Deploy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643" name="Google Shape;1643;g33b89248d69_0_475"/>
            <p:cNvSpPr/>
            <p:nvPr/>
          </p:nvSpPr>
          <p:spPr>
            <a:xfrm>
              <a:off x="2395625" y="18719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44" name="Google Shape;1644;g33b89248d69_0_475"/>
            <p:cNvSpPr/>
            <p:nvPr/>
          </p:nvSpPr>
          <p:spPr>
            <a:xfrm>
              <a:off x="911775" y="35983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11318A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Deploy, Build, Test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645" name="Google Shape;1645;g33b89248d69_0_475"/>
            <p:cNvSpPr/>
            <p:nvPr/>
          </p:nvSpPr>
          <p:spPr>
            <a:xfrm>
              <a:off x="2395625" y="33045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3b89248d69_0_49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51" name="Google Shape;1651;g33b89248d69_0_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2" name="Google Shape;1652;g33b89248d69_0_492"/>
          <p:cNvGrpSpPr/>
          <p:nvPr/>
        </p:nvGrpSpPr>
        <p:grpSpPr>
          <a:xfrm flipH="1">
            <a:off x="118120" y="4503902"/>
            <a:ext cx="893470" cy="346959"/>
            <a:chOff x="7406117" y="275019"/>
            <a:chExt cx="1160803" cy="378074"/>
          </a:xfrm>
        </p:grpSpPr>
        <p:sp>
          <p:nvSpPr>
            <p:cNvPr id="1653" name="Google Shape;1653;g33b89248d69_0_49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33b89248d69_0_49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33b89248d69_0_49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6" name="Google Shape;1656;g33b89248d69_0_492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7" name="Google Shape;1657;g33b89248d69_0_492"/>
          <p:cNvSpPr txBox="1"/>
          <p:nvPr>
            <p:ph idx="1" type="body"/>
          </p:nvPr>
        </p:nvSpPr>
        <p:spPr>
          <a:xfrm>
            <a:off x="372297" y="1281373"/>
            <a:ext cx="82119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What is the sequence of stages in a typical CI pipeline??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58" name="Google Shape;1658;g33b89248d69_0_492"/>
          <p:cNvCxnSpPr/>
          <p:nvPr/>
        </p:nvCxnSpPr>
        <p:spPr>
          <a:xfrm>
            <a:off x="443482" y="1032425"/>
            <a:ext cx="1374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59" name="Google Shape;1659;g33b89248d69_0_492"/>
          <p:cNvGrpSpPr/>
          <p:nvPr/>
        </p:nvGrpSpPr>
        <p:grpSpPr>
          <a:xfrm>
            <a:off x="2801800" y="1871975"/>
            <a:ext cx="3540300" cy="2694425"/>
            <a:chOff x="911775" y="1871975"/>
            <a:chExt cx="3540300" cy="2694425"/>
          </a:xfrm>
        </p:grpSpPr>
        <p:sp>
          <p:nvSpPr>
            <p:cNvPr id="1660" name="Google Shape;1660;g33b89248d69_0_492"/>
            <p:cNvSpPr/>
            <p:nvPr/>
          </p:nvSpPr>
          <p:spPr>
            <a:xfrm>
              <a:off x="911775" y="21657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Build, Test, Deploy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661" name="Google Shape;1661;g33b89248d69_0_492"/>
            <p:cNvSpPr/>
            <p:nvPr/>
          </p:nvSpPr>
          <p:spPr>
            <a:xfrm>
              <a:off x="2395625" y="18719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62" name="Google Shape;1662;g33b89248d69_0_492"/>
            <p:cNvSpPr/>
            <p:nvPr/>
          </p:nvSpPr>
          <p:spPr>
            <a:xfrm>
              <a:off x="911775" y="35983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11318A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Deploy, Build, Test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663" name="Google Shape;1663;g33b89248d69_0_492"/>
            <p:cNvSpPr/>
            <p:nvPr/>
          </p:nvSpPr>
          <p:spPr>
            <a:xfrm>
              <a:off x="2395625" y="33045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g33b89248d69_0_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816437"/>
            <a:ext cx="1333701" cy="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g33b89248d69_0_509"/>
          <p:cNvSpPr/>
          <p:nvPr/>
        </p:nvSpPr>
        <p:spPr>
          <a:xfrm>
            <a:off x="895050" y="1361850"/>
            <a:ext cx="7353900" cy="1425900"/>
          </a:xfrm>
          <a:prstGeom prst="roundRect">
            <a:avLst>
              <a:gd fmla="val 12555" name="adj"/>
            </a:avLst>
          </a:prstGeom>
          <a:solidFill>
            <a:srgbClr val="80DAFB"/>
          </a:solidFill>
          <a:ln cap="flat" cmpd="sng" w="9525">
            <a:solidFill>
              <a:srgbClr val="008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70" name="Google Shape;1670;g33b89248d69_0_509"/>
          <p:cNvSpPr txBox="1"/>
          <p:nvPr/>
        </p:nvSpPr>
        <p:spPr>
          <a:xfrm>
            <a:off x="1083600" y="1386415"/>
            <a:ext cx="69768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Demonstrate setting up a simple CI workflow</a:t>
            </a:r>
            <a:endParaRPr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3b89248d69_0_51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76" name="Google Shape;1676;g33b89248d69_0_5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7" name="Google Shape;1677;g33b89248d69_0_515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678" name="Google Shape;1678;g33b89248d69_0_51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g33b89248d69_0_51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g33b89248d69_0_51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1" name="Google Shape;1681;g33b89248d69_0_515"/>
          <p:cNvSpPr txBox="1"/>
          <p:nvPr/>
        </p:nvSpPr>
        <p:spPr>
          <a:xfrm>
            <a:off x="354500" y="1281375"/>
            <a:ext cx="81513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Step 1: Create a Repository with a Sample Project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Create a new repository on GitHub.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Add a sample project (e.g., a simple Node.js app) to the repository.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Step 2: Add a Configuration File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Create a new directory named .github/workflows in your repository.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Create a YAML file (e.g., ci.yml) inside this directory.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2" name="Google Shape;1682;g33b89248d69_0_515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683" name="Google Shape;1683;g33b89248d69_0_515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33b89248d69_0_52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89" name="Google Shape;1689;g33b89248d69_0_5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g33b89248d69_0_527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691" name="Google Shape;1691;g33b89248d69_0_52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33b89248d69_0_52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33b89248d69_0_52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4" name="Google Shape;1694;g33b89248d69_0_527"/>
          <p:cNvSpPr txBox="1"/>
          <p:nvPr/>
        </p:nvSpPr>
        <p:spPr>
          <a:xfrm>
            <a:off x="354500" y="138375"/>
            <a:ext cx="81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Example ci.yml file for a Node.js project: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5" name="Google Shape;1695;g33b89248d69_0_5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0970" y="466434"/>
            <a:ext cx="4182059" cy="421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3b89248d69_0_54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01" name="Google Shape;1701;g33b89248d69_0_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2" name="Google Shape;1702;g33b89248d69_0_540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703" name="Google Shape;1703;g33b89248d69_0_54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g33b89248d69_0_54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33b89248d69_0_54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6" name="Google Shape;1706;g33b89248d69_0_540"/>
          <p:cNvSpPr txBox="1"/>
          <p:nvPr/>
        </p:nvSpPr>
        <p:spPr>
          <a:xfrm>
            <a:off x="354500" y="1281375"/>
            <a:ext cx="81513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Step 3: Trigger an Automated Build and Test Process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Commit and push the changes to your repository.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Navigate to the "Actions" tab in your repository on GitHub.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View the workflow run to see the automated build and test process.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This setup will trigger a CI workflow every time you push changes to the main branch, automating the build and test process for your project.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7" name="Google Shape;1707;g33b89248d69_0_540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708" name="Google Shape;1708;g33b89248d69_0_540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g33b89248d69_0_5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816437"/>
            <a:ext cx="1333701" cy="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g33b89248d69_0_552"/>
          <p:cNvSpPr/>
          <p:nvPr/>
        </p:nvSpPr>
        <p:spPr>
          <a:xfrm>
            <a:off x="895050" y="1361850"/>
            <a:ext cx="7353900" cy="909300"/>
          </a:xfrm>
          <a:prstGeom prst="roundRect">
            <a:avLst>
              <a:gd fmla="val 12555" name="adj"/>
            </a:avLst>
          </a:prstGeom>
          <a:solidFill>
            <a:srgbClr val="80DAFB"/>
          </a:solidFill>
          <a:ln cap="flat" cmpd="sng" w="9525">
            <a:solidFill>
              <a:srgbClr val="008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15" name="Google Shape;1715;g33b89248d69_0_552"/>
          <p:cNvSpPr txBox="1"/>
          <p:nvPr/>
        </p:nvSpPr>
        <p:spPr>
          <a:xfrm>
            <a:off x="1083600" y="1377517"/>
            <a:ext cx="697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Time for case study!</a:t>
            </a:r>
            <a:endParaRPr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3b89248d69_0_558"/>
          <p:cNvSpPr txBox="1"/>
          <p:nvPr>
            <p:ph type="title"/>
          </p:nvPr>
        </p:nvSpPr>
        <p:spPr>
          <a:xfrm>
            <a:off x="356406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Important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21" name="Google Shape;1721;g33b89248d69_0_558"/>
          <p:cNvSpPr txBox="1"/>
          <p:nvPr>
            <p:ph idx="1" type="body"/>
          </p:nvPr>
        </p:nvSpPr>
        <p:spPr>
          <a:xfrm>
            <a:off x="202817" y="1316801"/>
            <a:ext cx="60417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Complete the post-class assessment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Complete assignments (if any)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Practice the concepts and techniques taught in this session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Review your lecture notes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Note down questions and queries regarding this session and consult the teaching assistants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2" name="Google Shape;1722;g33b89248d69_0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582" y="316899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3" name="Google Shape;1723;g33b89248d69_0_558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724" name="Google Shape;1724;g33b89248d69_0_55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g33b89248d69_0_55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g33b89248d69_0_55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27" name="Google Shape;1727;g33b89248d69_0_558"/>
          <p:cNvCxnSpPr/>
          <p:nvPr/>
        </p:nvCxnSpPr>
        <p:spPr>
          <a:xfrm>
            <a:off x="465595" y="105978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2f3d6ee338_1_961"/>
          <p:cNvSpPr txBox="1"/>
          <p:nvPr>
            <p:ph type="ctrTitle"/>
          </p:nvPr>
        </p:nvSpPr>
        <p:spPr>
          <a:xfrm>
            <a:off x="2125800" y="22138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33" name="Google Shape;1733;g32f3d6ee338_1_961"/>
          <p:cNvGrpSpPr/>
          <p:nvPr/>
        </p:nvGrpSpPr>
        <p:grpSpPr>
          <a:xfrm>
            <a:off x="7682392" y="669706"/>
            <a:ext cx="741576" cy="321909"/>
            <a:chOff x="7612992" y="1041181"/>
            <a:chExt cx="741576" cy="321909"/>
          </a:xfrm>
        </p:grpSpPr>
        <p:sp>
          <p:nvSpPr>
            <p:cNvPr id="1734" name="Google Shape;1734;g32f3d6ee338_1_961"/>
            <p:cNvSpPr/>
            <p:nvPr/>
          </p:nvSpPr>
          <p:spPr>
            <a:xfrm>
              <a:off x="7612992" y="11034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32f3d6ee338_1_961"/>
            <p:cNvSpPr/>
            <p:nvPr/>
          </p:nvSpPr>
          <p:spPr>
            <a:xfrm>
              <a:off x="8236209" y="12488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g32f3d6ee338_1_961"/>
            <p:cNvSpPr/>
            <p:nvPr/>
          </p:nvSpPr>
          <p:spPr>
            <a:xfrm>
              <a:off x="7953176" y="1041181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7" name="Google Shape;1737;g32f3d6ee338_1_961"/>
          <p:cNvGrpSpPr/>
          <p:nvPr/>
        </p:nvGrpSpPr>
        <p:grpSpPr>
          <a:xfrm flipH="1">
            <a:off x="305567" y="4611044"/>
            <a:ext cx="1160803" cy="149474"/>
            <a:chOff x="7406117" y="503619"/>
            <a:chExt cx="1160803" cy="149474"/>
          </a:xfrm>
        </p:grpSpPr>
        <p:sp>
          <p:nvSpPr>
            <p:cNvPr id="1738" name="Google Shape;1738;g32f3d6ee338_1_96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g32f3d6ee338_1_96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32f3d6ee338_1_961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1" name="Google Shape;1741;g32f3d6ee338_1_9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3650" y="1198218"/>
            <a:ext cx="1644036" cy="4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g32ee5299faf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816437"/>
            <a:ext cx="1333701" cy="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g32ee5299faf_0_3"/>
          <p:cNvSpPr/>
          <p:nvPr/>
        </p:nvSpPr>
        <p:spPr>
          <a:xfrm>
            <a:off x="895050" y="1361850"/>
            <a:ext cx="7353900" cy="2635500"/>
          </a:xfrm>
          <a:prstGeom prst="roundRect">
            <a:avLst>
              <a:gd fmla="val 12555" name="adj"/>
            </a:avLst>
          </a:prstGeom>
          <a:solidFill>
            <a:srgbClr val="80DAFB"/>
          </a:solidFill>
          <a:ln cap="flat" cmpd="sng" w="9525">
            <a:solidFill>
              <a:srgbClr val="008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14" name="Google Shape;1414;g32ee5299faf_0_3"/>
          <p:cNvSpPr txBox="1"/>
          <p:nvPr/>
        </p:nvSpPr>
        <p:spPr>
          <a:xfrm>
            <a:off x="1083600" y="1407266"/>
            <a:ext cx="69768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 what Continuous Integration is and why it is crucial in software development</a:t>
            </a:r>
            <a:endParaRPr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20" name="Google Shape;14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1" name="Google Shape;1421;p5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422" name="Google Shape;1422;p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5" name="Google Shape;1425;p5"/>
          <p:cNvSpPr txBox="1"/>
          <p:nvPr/>
        </p:nvSpPr>
        <p:spPr>
          <a:xfrm>
            <a:off x="354500" y="1281375"/>
            <a:ext cx="81513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Continuous Integration (CI) is a software development practice where developers regularly merge their code changes into a central repository. This process involves automated builds and tests to ensure the integrity of the codebase.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CI is a key component of DevOps practices, aiming to streamline the software development lifecycle by providing rapid feedback on code changes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Key Components of CI:</a:t>
            </a:r>
            <a:endParaRPr b="1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Frequent Integration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Automated Builds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Automated Testing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Version Control Systems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5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Continuous Integration (CI)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27" name="Google Shape;1427;p5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3b89248d69_0_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33" name="Google Shape;1433;g33b89248d6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4" name="Google Shape;1434;g33b89248d69_0_0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435" name="Google Shape;1435;g33b89248d69_0_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33b89248d69_0_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33b89248d69_0_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8" name="Google Shape;1438;g33b89248d69_0_0"/>
          <p:cNvSpPr txBox="1"/>
          <p:nvPr/>
        </p:nvSpPr>
        <p:spPr>
          <a:xfrm>
            <a:off x="354500" y="1281375"/>
            <a:ext cx="8151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Why is Continuous Integration Crucial in Software Development?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Reduces Risk and Increases Quality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Enhances Collaboration and Transparency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Speeds Up Development and Deployment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Supports Agile Development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g33b89248d69_0_0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Continuous Integration (CI)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40" name="Google Shape;1440;g33b89248d69_0_0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2f3d6ee338_0_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46" name="Google Shape;1446;g32f3d6ee338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g32f3d6ee338_0_2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448" name="Google Shape;1448;g32f3d6ee338_0_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32f3d6ee338_0_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32f3d6ee338_0_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1" name="Google Shape;1451;g32f3d6ee338_0_2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52" name="Google Shape;1452;g32f3d6ee338_0_2"/>
          <p:cNvSpPr txBox="1"/>
          <p:nvPr>
            <p:ph idx="1" type="body"/>
          </p:nvPr>
        </p:nvSpPr>
        <p:spPr>
          <a:xfrm>
            <a:off x="372300" y="1281373"/>
            <a:ext cx="8211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What is typically involved in the Continuous Integration process?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53" name="Google Shape;1453;g32f3d6ee338_0_2"/>
          <p:cNvCxnSpPr/>
          <p:nvPr/>
        </p:nvCxnSpPr>
        <p:spPr>
          <a:xfrm>
            <a:off x="443482" y="1032425"/>
            <a:ext cx="1374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54" name="Google Shape;1454;g32f3d6ee338_0_2"/>
          <p:cNvGrpSpPr/>
          <p:nvPr/>
        </p:nvGrpSpPr>
        <p:grpSpPr>
          <a:xfrm>
            <a:off x="2801800" y="1871975"/>
            <a:ext cx="3540300" cy="2694425"/>
            <a:chOff x="911775" y="1871975"/>
            <a:chExt cx="3540300" cy="2694425"/>
          </a:xfrm>
        </p:grpSpPr>
        <p:sp>
          <p:nvSpPr>
            <p:cNvPr id="1455" name="Google Shape;1455;g32f3d6ee338_0_2"/>
            <p:cNvSpPr/>
            <p:nvPr/>
          </p:nvSpPr>
          <p:spPr>
            <a:xfrm>
              <a:off x="911775" y="21657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11318A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Only version control without testing.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56" name="Google Shape;1456;g32f3d6ee338_0_2"/>
            <p:cNvSpPr/>
            <p:nvPr/>
          </p:nvSpPr>
          <p:spPr>
            <a:xfrm>
              <a:off x="2395625" y="18719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57" name="Google Shape;1457;g32f3d6ee338_0_2"/>
            <p:cNvSpPr/>
            <p:nvPr/>
          </p:nvSpPr>
          <p:spPr>
            <a:xfrm>
              <a:off x="911775" y="35983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11318A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Automated builds and tests triggered by code commits.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58" name="Google Shape;1458;g32f3d6ee338_0_2"/>
            <p:cNvSpPr/>
            <p:nvPr/>
          </p:nvSpPr>
          <p:spPr>
            <a:xfrm>
              <a:off x="2395625" y="33045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3b89248d69_0_1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64" name="Google Shape;1464;g33b89248d69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5" name="Google Shape;1465;g33b89248d69_0_12"/>
          <p:cNvGrpSpPr/>
          <p:nvPr/>
        </p:nvGrpSpPr>
        <p:grpSpPr>
          <a:xfrm flipH="1">
            <a:off x="118120" y="4503902"/>
            <a:ext cx="893470" cy="346959"/>
            <a:chOff x="7406117" y="275019"/>
            <a:chExt cx="1160803" cy="378074"/>
          </a:xfrm>
        </p:grpSpPr>
        <p:sp>
          <p:nvSpPr>
            <p:cNvPr id="1466" name="Google Shape;1466;g33b89248d69_0_1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33b89248d69_0_1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33b89248d69_0_1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9" name="Google Shape;1469;g33b89248d69_0_12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0" name="Google Shape;1470;g33b89248d69_0_12"/>
          <p:cNvSpPr txBox="1"/>
          <p:nvPr>
            <p:ph idx="1" type="body"/>
          </p:nvPr>
        </p:nvSpPr>
        <p:spPr>
          <a:xfrm>
            <a:off x="372297" y="1281373"/>
            <a:ext cx="82119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What is typically involved in the Continuous Integration process?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71" name="Google Shape;1471;g33b89248d69_0_12"/>
          <p:cNvCxnSpPr/>
          <p:nvPr/>
        </p:nvCxnSpPr>
        <p:spPr>
          <a:xfrm>
            <a:off x="443482" y="1032425"/>
            <a:ext cx="1374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2" name="Google Shape;1472;g33b89248d69_0_12"/>
          <p:cNvGrpSpPr/>
          <p:nvPr/>
        </p:nvGrpSpPr>
        <p:grpSpPr>
          <a:xfrm>
            <a:off x="2801800" y="1871975"/>
            <a:ext cx="3540300" cy="2694425"/>
            <a:chOff x="911775" y="1871975"/>
            <a:chExt cx="3540300" cy="2694425"/>
          </a:xfrm>
        </p:grpSpPr>
        <p:sp>
          <p:nvSpPr>
            <p:cNvPr id="1473" name="Google Shape;1473;g33b89248d69_0_12"/>
            <p:cNvSpPr/>
            <p:nvPr/>
          </p:nvSpPr>
          <p:spPr>
            <a:xfrm>
              <a:off x="911775" y="21657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11318A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Only version control without testing.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74" name="Google Shape;1474;g33b89248d69_0_12"/>
            <p:cNvSpPr/>
            <p:nvPr/>
          </p:nvSpPr>
          <p:spPr>
            <a:xfrm>
              <a:off x="2395625" y="18719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5" name="Google Shape;1475;g33b89248d69_0_12"/>
            <p:cNvSpPr/>
            <p:nvPr/>
          </p:nvSpPr>
          <p:spPr>
            <a:xfrm>
              <a:off x="911775" y="3598300"/>
              <a:ext cx="3540300" cy="9681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Automated builds and tests triggered by code commits.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76" name="Google Shape;1476;g33b89248d69_0_12"/>
            <p:cNvSpPr/>
            <p:nvPr/>
          </p:nvSpPr>
          <p:spPr>
            <a:xfrm>
              <a:off x="2395625" y="3304575"/>
              <a:ext cx="572700" cy="572700"/>
            </a:xfrm>
            <a:prstGeom prst="ellipse">
              <a:avLst/>
            </a:prstGeom>
            <a:solidFill>
              <a:srgbClr val="80DAFB"/>
            </a:solidFill>
            <a:ln cap="flat" cmpd="sng" w="9525">
              <a:solidFill>
                <a:srgbClr val="0087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</a:t>
              </a:r>
              <a:endPara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oogle Shape;1481;g33b89248d69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816437"/>
            <a:ext cx="1333701" cy="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g33b89248d69_0_29"/>
          <p:cNvSpPr/>
          <p:nvPr/>
        </p:nvSpPr>
        <p:spPr>
          <a:xfrm>
            <a:off x="895050" y="1361850"/>
            <a:ext cx="7353900" cy="909300"/>
          </a:xfrm>
          <a:prstGeom prst="roundRect">
            <a:avLst>
              <a:gd fmla="val 12555" name="adj"/>
            </a:avLst>
          </a:prstGeom>
          <a:solidFill>
            <a:srgbClr val="80DAFB"/>
          </a:solidFill>
          <a:ln cap="flat" cmpd="sng" w="9525">
            <a:solidFill>
              <a:srgbClr val="008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83" name="Google Shape;1483;g33b89248d69_0_29"/>
          <p:cNvSpPr txBox="1"/>
          <p:nvPr/>
        </p:nvSpPr>
        <p:spPr>
          <a:xfrm>
            <a:off x="1083600" y="1377517"/>
            <a:ext cx="697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Benefits of CI</a:t>
            </a:r>
            <a:endParaRPr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3b89248d69_0_3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89" name="Google Shape;1489;g33b89248d69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0" name="Google Shape;1490;g33b89248d69_0_35"/>
          <p:cNvGrpSpPr/>
          <p:nvPr/>
        </p:nvGrpSpPr>
        <p:grpSpPr>
          <a:xfrm flipH="1">
            <a:off x="118121" y="4503902"/>
            <a:ext cx="893470" cy="346959"/>
            <a:chOff x="7406117" y="275019"/>
            <a:chExt cx="1160803" cy="378074"/>
          </a:xfrm>
        </p:grpSpPr>
        <p:sp>
          <p:nvSpPr>
            <p:cNvPr id="1491" name="Google Shape;1491;g33b89248d69_0_3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33b89248d69_0_3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33b89248d69_0_3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4" name="Google Shape;1494;g33b89248d69_0_35"/>
          <p:cNvSpPr txBox="1"/>
          <p:nvPr/>
        </p:nvSpPr>
        <p:spPr>
          <a:xfrm>
            <a:off x="354500" y="1281375"/>
            <a:ext cx="8151300" cy="23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Here are the key benefits of Continuous Integration: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Early Bug Detection: </a:t>
            </a: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Identifies issues early in the development cycle, reducing downstream problems.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Faster Feedback Loops:</a:t>
            </a: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Provides immediate feedback on code changes, enhancing developer productivity.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Improved Collaboration and Code Quality: </a:t>
            </a:r>
            <a:r>
              <a:rPr lang="en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Enhances teamwork and ensures a stable, reliable codebase through regular integration and testing.</a:t>
            </a: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5" name="Google Shape;1495;g33b89248d69_0_35"/>
          <p:cNvSpPr txBox="1"/>
          <p:nvPr>
            <p:ph type="title"/>
          </p:nvPr>
        </p:nvSpPr>
        <p:spPr>
          <a:xfrm>
            <a:off x="354506" y="459725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Benefits of CI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96" name="Google Shape;1496;g33b89248d69_0_35"/>
          <p:cNvCxnSpPr/>
          <p:nvPr/>
        </p:nvCxnSpPr>
        <p:spPr>
          <a:xfrm>
            <a:off x="443482" y="1032425"/>
            <a:ext cx="146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nancial Consulting Toolkit by Slidesgo">
  <a:themeElements>
    <a:clrScheme name="Simple Light">
      <a:dk1>
        <a:srgbClr val="11318A"/>
      </a:dk1>
      <a:lt1>
        <a:srgbClr val="FFFFFF"/>
      </a:lt1>
      <a:dk2>
        <a:srgbClr val="0087F8"/>
      </a:dk2>
      <a:lt2>
        <a:srgbClr val="80DAFB"/>
      </a:lt2>
      <a:accent1>
        <a:srgbClr val="C3EDFD"/>
      </a:accent1>
      <a:accent2>
        <a:srgbClr val="BC4C6B"/>
      </a:accent2>
      <a:accent3>
        <a:srgbClr val="FF9FB7"/>
      </a:accent3>
      <a:accent4>
        <a:srgbClr val="E57791"/>
      </a:accent4>
      <a:accent5>
        <a:srgbClr val="FFFFFF"/>
      </a:accent5>
      <a:accent6>
        <a:srgbClr val="FFFFFF"/>
      </a:accent6>
      <a:hlink>
        <a:srgbClr val="1131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utomotive Industry Marketing Plan by Slidesgo">
  <a:themeElements>
    <a:clrScheme name="Simple Light">
      <a:dk1>
        <a:srgbClr val="1C1A1B"/>
      </a:dk1>
      <a:lt1>
        <a:srgbClr val="F2F2F2"/>
      </a:lt1>
      <a:dk2>
        <a:srgbClr val="FFFFFF"/>
      </a:dk2>
      <a:lt2>
        <a:srgbClr val="E3E3E3"/>
      </a:lt2>
      <a:accent1>
        <a:srgbClr val="BCCBCF"/>
      </a:accent1>
      <a:accent2>
        <a:srgbClr val="527394"/>
      </a:accent2>
      <a:accent3>
        <a:srgbClr val="FD984E"/>
      </a:accent3>
      <a:accent4>
        <a:srgbClr val="FF465C"/>
      </a:accent4>
      <a:accent5>
        <a:srgbClr val="FFFFFF"/>
      </a:accent5>
      <a:accent6>
        <a:srgbClr val="FFFFFF"/>
      </a:accent6>
      <a:hlink>
        <a:srgbClr val="1C1A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inancial Consulting Toolkit by Slidesgo">
  <a:themeElements>
    <a:clrScheme name="Simple Light">
      <a:dk1>
        <a:srgbClr val="11318A"/>
      </a:dk1>
      <a:lt1>
        <a:srgbClr val="FFFFFF"/>
      </a:lt1>
      <a:dk2>
        <a:srgbClr val="0087F8"/>
      </a:dk2>
      <a:lt2>
        <a:srgbClr val="80DAFB"/>
      </a:lt2>
      <a:accent1>
        <a:srgbClr val="C3EDFD"/>
      </a:accent1>
      <a:accent2>
        <a:srgbClr val="BC4C6B"/>
      </a:accent2>
      <a:accent3>
        <a:srgbClr val="FF9FB7"/>
      </a:accent3>
      <a:accent4>
        <a:srgbClr val="E57791"/>
      </a:accent4>
      <a:accent5>
        <a:srgbClr val="FFFFFF"/>
      </a:accent5>
      <a:accent6>
        <a:srgbClr val="FFFFFF"/>
      </a:accent6>
      <a:hlink>
        <a:srgbClr val="1131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Niranjan Pandey</dc:creator>
</cp:coreProperties>
</file>